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AED3DD6-3D8B-4E0E-9B97-BC998C316B8E}" type="datetimeFigureOut">
              <a:rPr lang="id-ID" smtClean="0"/>
              <a:t>12/11/2013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ED3DD6-3D8B-4E0E-9B97-BC998C316B8E}" type="datetimeFigureOut">
              <a:rPr lang="id-ID" smtClean="0"/>
              <a:t>12/11/2013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ED3DD6-3D8B-4E0E-9B97-BC998C316B8E}" type="datetimeFigureOut">
              <a:rPr lang="id-ID" smtClean="0"/>
              <a:t>12/11/2013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ED3DD6-3D8B-4E0E-9B97-BC998C316B8E}" type="datetimeFigureOut">
              <a:rPr lang="id-ID" smtClean="0"/>
              <a:t>12/11/2013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ED3DD6-3D8B-4E0E-9B97-BC998C316B8E}" type="datetimeFigureOut">
              <a:rPr lang="id-ID" smtClean="0"/>
              <a:t>12/11/2013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AED3DD6-3D8B-4E0E-9B97-BC998C316B8E}" type="datetimeFigureOut">
              <a:rPr lang="id-ID" smtClean="0"/>
              <a:t>12/11/2013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AED3DD6-3D8B-4E0E-9B97-BC998C316B8E}" type="datetimeFigureOut">
              <a:rPr lang="id-ID" smtClean="0"/>
              <a:t>12/11/2013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AED3DD6-3D8B-4E0E-9B97-BC998C316B8E}" type="datetimeFigureOut">
              <a:rPr lang="id-ID" smtClean="0"/>
              <a:t>12/11/2013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D3DD6-3D8B-4E0E-9B97-BC998C316B8E}" type="datetimeFigureOut">
              <a:rPr lang="id-ID" smtClean="0"/>
              <a:t>12/11/2013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D3DD6-3D8B-4E0E-9B97-BC998C316B8E}" type="datetimeFigureOut">
              <a:rPr lang="id-ID" smtClean="0"/>
              <a:t>12/11/2013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D3DD6-3D8B-4E0E-9B97-BC998C316B8E}" type="datetimeFigureOut">
              <a:rPr lang="id-ID" smtClean="0"/>
              <a:t>12/11/2013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ACB4D-85E9-4608-9D76-E1E5D6D2C88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D3DD6-3D8B-4E0E-9B97-BC998C316B8E}" type="datetimeFigureOut">
              <a:rPr lang="id-ID" smtClean="0"/>
              <a:t>12/11/2013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ACB4D-85E9-4608-9D76-E1E5D6D2C88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2</a:t>
            </a:r>
            <a:br>
              <a:rPr lang="id-ID" dirty="0" smtClean="0"/>
            </a:br>
            <a:r>
              <a:rPr lang="id-ID" dirty="0" smtClean="0"/>
              <a:t>Pembentukan Sikap Positif</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Ada 3 sikap untuk menumbuhkan menjadi sekutu anda:</a:t>
            </a:r>
          </a:p>
          <a:p>
            <a:r>
              <a:rPr lang="id-ID" dirty="0" smtClean="0"/>
              <a:t>1. Sikap Aktif</a:t>
            </a:r>
          </a:p>
          <a:p>
            <a:r>
              <a:rPr lang="id-ID" dirty="0" smtClean="0"/>
              <a:t>2. Sikap Anda Penting</a:t>
            </a:r>
          </a:p>
          <a:p>
            <a:r>
              <a:rPr lang="id-ID" dirty="0" smtClean="0"/>
              <a:t>3. Sikap Pelayanan lebih dahulu</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 Sikap Saya Aktif</a:t>
            </a:r>
          </a:p>
          <a:p>
            <a:r>
              <a:rPr lang="id-ID" dirty="0" smtClean="0"/>
              <a:t>1. Galihlah lebih dalam</a:t>
            </a:r>
          </a:p>
          <a:p>
            <a:r>
              <a:rPr lang="id-ID" dirty="0" smtClean="0"/>
              <a:t>2. Dalam segala yang anda lakukan, lakukanlah dengan bersemangat</a:t>
            </a:r>
          </a:p>
          <a:p>
            <a:r>
              <a:rPr lang="id-ID" dirty="0" smtClean="0"/>
              <a:t>3. Siarkan berita baik</a:t>
            </a:r>
          </a:p>
          <a:p>
            <a:r>
              <a:rPr lang="id-ID" dirty="0" smtClean="0"/>
              <a:t>B. Tumbuhkan Sikap ,anda orang penting</a:t>
            </a:r>
          </a:p>
          <a:p>
            <a:r>
              <a:rPr lang="id-ID" dirty="0" smtClean="0"/>
              <a:t>Manusia mempunyai keinginan ingin merasa dirinya penting</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Ada 2 alasan dasar dalam menumbuhkan sikap:</a:t>
            </a:r>
          </a:p>
          <a:p>
            <a:r>
              <a:rPr lang="id-ID" dirty="0" smtClean="0"/>
              <a:t>1. Orang melakukan lebih banyak untuk anda jika anda membuat mereka merasa penting</a:t>
            </a:r>
          </a:p>
          <a:p>
            <a:r>
              <a:rPr lang="id-ID" dirty="0" smtClean="0"/>
              <a:t>2. Ketika anda membantu orang lain merasa penting. Ada beberapa caranya:</a:t>
            </a:r>
          </a:p>
          <a:p>
            <a:r>
              <a:rPr lang="id-ID" dirty="0" smtClean="0"/>
              <a:t>- Berilah pengharagaan</a:t>
            </a:r>
          </a:p>
          <a:p>
            <a:r>
              <a:rPr lang="id-ID" dirty="0" smtClean="0"/>
              <a:t>- Biasakanlah membanggil orang dengan menyebut nama mereka</a:t>
            </a:r>
          </a:p>
          <a:p>
            <a:r>
              <a:rPr lang="id-ID" dirty="0" smtClean="0"/>
              <a:t>- Janganlah memonopoli kebanggaan diri.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 Ingin menghasilkan uang? </a:t>
            </a:r>
            <a:r>
              <a:rPr lang="id-ID" smtClean="0"/>
              <a:t>Miliki sikap: utamakan pelayanan</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Kepribadian seseorang ada dalam benak orang lain. Bagaimana orang lain menafsirkan kepribadian kita, merupakan kunci untuk mengetahui bagaimana sebenarnya kepribadian kita sendiri. Kepribadian kita lebih terletak pada apa yang kita tampilkan dan bukan bagaimana kita memandang diri kita sendiri.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Bersikap positif menurut tokoh pengembangan kepribadian diri: David J Schwarts:</a:t>
            </a:r>
          </a:p>
          <a:p>
            <a:r>
              <a:rPr lang="id-ID" dirty="0" smtClean="0"/>
              <a:t>Ada 4 bentuk dalih yang sering digunakan</a:t>
            </a:r>
          </a:p>
          <a:p>
            <a:r>
              <a:rPr lang="id-ID" dirty="0" smtClean="0"/>
              <a:t>1. Tetapi kesehatan yang buruk</a:t>
            </a:r>
          </a:p>
          <a:p>
            <a:r>
              <a:rPr lang="id-ID" dirty="0" smtClean="0"/>
              <a:t>Jutaan orang menderita dalih kesehatan namun dalam kebanyakan kasus apakah ini merupakan dalih yang sah. Hal itu harus dipikirkan. Ada 4 hal yang dapat dilakukan untuk menaklukkan dalih kesehatan: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 Jangan berbicara tentang kesehatan anda</a:t>
            </a:r>
          </a:p>
          <a:p>
            <a:r>
              <a:rPr lang="id-ID" dirty="0" smtClean="0"/>
              <a:t>B.jangan khawatir tentang kesehatan anda</a:t>
            </a:r>
          </a:p>
          <a:p>
            <a:r>
              <a:rPr lang="id-ID" dirty="0" smtClean="0"/>
              <a:t>C. Bersyukurlah secara tulus bahwa kesehatan anda baik sebagaimana adanya </a:t>
            </a:r>
          </a:p>
          <a:p>
            <a:r>
              <a:rPr lang="id-ID" dirty="0" smtClean="0"/>
              <a:t>D.Sering-sering ingatkan diri anda: jauh lebih baik letih karena bekerja daripada letih karenan mengganggur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2. Tetapi anda harus mempunyai otak yang cerdas untuk berhasil</a:t>
            </a:r>
          </a:p>
          <a:p>
            <a:r>
              <a:rPr lang="id-ID" dirty="0" smtClean="0"/>
              <a:t>Dalih inteligensi”Saya kurang Cerdas” adalah lazim, halitu lazim.Sering kita membuat 2 kesalahan dasar sehubungan dengan inteligensi:</a:t>
            </a:r>
          </a:p>
          <a:p>
            <a:r>
              <a:rPr lang="id-ID" dirty="0" smtClean="0"/>
              <a:t>A. Kita meremehkan kekuatan otak kita</a:t>
            </a:r>
          </a:p>
          <a:p>
            <a:r>
              <a:rPr lang="id-ID" dirty="0" smtClean="0"/>
              <a:t>B. Kita terlalu menganggap hebat kekuatan otak kita</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Karena 2 kesalahan ini banyak orang sering merendahkan nilai diri mereka sendiri.</a:t>
            </a:r>
          </a:p>
          <a:p>
            <a:r>
              <a:rPr lang="id-ID" dirty="0" smtClean="0"/>
              <a:t>Ada 3 C ara untuk menyembuhkan dalih Intelegensi:</a:t>
            </a:r>
          </a:p>
          <a:p>
            <a:r>
              <a:rPr lang="id-ID" dirty="0" smtClean="0"/>
              <a:t>A. Jangan pernah meremehkan intelegensi anda sendiri dan menganggap terlalu tinggi intelegensi orang lain</a:t>
            </a:r>
          </a:p>
          <a:p>
            <a:r>
              <a:rPr lang="id-ID" dirty="0" smtClean="0"/>
              <a:t>B. Ingatkan diri anda beberapa kali setiap hari: sikap saya lebih penting daripada intelegensi saya</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C</a:t>
            </a:r>
            <a:r>
              <a:rPr lang="id-ID" dirty="0" smtClean="0"/>
              <a:t>. Ingat bahwa kemampuan berpikir jauh bernilai daripada kemampuan mengingat fakta</a:t>
            </a:r>
          </a:p>
          <a:p>
            <a:r>
              <a:rPr lang="id-ID" dirty="0" smtClean="0"/>
              <a:t>3. Tidak ada gunanya saya terlalu tua</a:t>
            </a:r>
          </a:p>
          <a:p>
            <a:r>
              <a:rPr lang="id-ID" dirty="0" smtClean="0"/>
              <a:t>Dalih usia penyakit kegagalan karena tidak pernah merasa berada pada usia yang tepat. Dalih ini menutup pintu bagi peluang yang sebenarnya bagi ribuan orang.</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4. Tetapi kasus saya lain: Saya memiliki nasib buruk</a:t>
            </a:r>
          </a:p>
          <a:p>
            <a:r>
              <a:rPr lang="id-ID" dirty="0" smtClean="0"/>
              <a:t>Hampir tidak ada hari yang berlalu tanpa anda mendengar seseorang menimpakan kesalahan pada nasib “buruk”</a:t>
            </a:r>
          </a:p>
          <a:p>
            <a:r>
              <a:rPr lang="id-ID" dirty="0" smtClean="0"/>
              <a:t>Ada cara menaklukkan nasib dengan 2 cara:</a:t>
            </a:r>
          </a:p>
          <a:p>
            <a:r>
              <a:rPr lang="id-ID" dirty="0"/>
              <a:t>a</a:t>
            </a:r>
            <a:r>
              <a:rPr lang="id-ID" dirty="0" smtClean="0"/>
              <a:t>. Terimalah hukum sebab akibat</a:t>
            </a:r>
          </a:p>
          <a:p>
            <a:r>
              <a:rPr lang="id-ID" dirty="0" smtClean="0"/>
              <a:t>b. Jangan menjadi orang yang suka berangan-angan kosong.</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Tentukan Sikap-sikap positif </a:t>
            </a:r>
            <a:endParaRPr lang="id-ID" dirty="0"/>
          </a:p>
        </p:txBody>
      </p:sp>
      <p:sp>
        <p:nvSpPr>
          <p:cNvPr id="3" name="Content Placeholder 2"/>
          <p:cNvSpPr>
            <a:spLocks noGrp="1"/>
          </p:cNvSpPr>
          <p:nvPr>
            <p:ph idx="1"/>
          </p:nvPr>
        </p:nvSpPr>
        <p:spPr/>
        <p:txBody>
          <a:bodyPr/>
          <a:lstStyle/>
          <a:p>
            <a:r>
              <a:rPr lang="id-ID" dirty="0" smtClean="0"/>
              <a:t>Cara kita berpikir terlihat dari cara kita bertindak. Sikap adalah cermin, pikiran. Sikap mencerminkan pikiran dapat melalui ekspresi wajah dan nada suara.</a:t>
            </a:r>
          </a:p>
          <a:p>
            <a:r>
              <a:rPr lang="id-ID" dirty="0" smtClean="0"/>
              <a:t>Menurut Prof. Erwin H. Schell seorang ahli kepemimpinan mengaatakan” ada sesuatu yang lebih daripada fasilitas dan komnpetensi untuk berprestasi.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484</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Bab 2 Pembentukan Sikap Positif</vt:lpstr>
      <vt:lpstr>Slide 2</vt:lpstr>
      <vt:lpstr>Slide 3</vt:lpstr>
      <vt:lpstr>Slide 4</vt:lpstr>
      <vt:lpstr>Slide 5</vt:lpstr>
      <vt:lpstr>Slide 6</vt:lpstr>
      <vt:lpstr>Slide 7</vt:lpstr>
      <vt:lpstr>Slide 8</vt:lpstr>
      <vt:lpstr>Tentukan Sikap-sikap positif </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2 Pembentukan Sikap Positif</dc:title>
  <dc:creator>ubd</dc:creator>
  <cp:lastModifiedBy>ubd</cp:lastModifiedBy>
  <cp:revision>5</cp:revision>
  <dcterms:created xsi:type="dcterms:W3CDTF">2013-11-12T01:29:55Z</dcterms:created>
  <dcterms:modified xsi:type="dcterms:W3CDTF">2013-11-12T02:47:19Z</dcterms:modified>
</cp:coreProperties>
</file>