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8" r:id="rId22"/>
    <p:sldId id="279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65E1-69F6-422D-A828-A7A446540D48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02AA-4E6C-4F38-AB9F-4C41071A7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Modul</a:t>
            </a:r>
            <a:r>
              <a:rPr lang="en-US" dirty="0" smtClean="0"/>
              <a:t>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err="1"/>
              <a:t>Membuat</a:t>
            </a:r>
            <a:r>
              <a:rPr lang="en-US" b="1" i="1" dirty="0"/>
              <a:t> Dan </a:t>
            </a:r>
            <a:r>
              <a:rPr lang="en-US" b="1" i="1" dirty="0" err="1"/>
              <a:t>Mencetak</a:t>
            </a:r>
            <a:r>
              <a:rPr lang="en-US" b="1" i="1" dirty="0"/>
              <a:t> Mail Merge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705600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10</a:t>
            </a:r>
            <a:r>
              <a:rPr lang="en-US" sz="2400" dirty="0"/>
              <a:t>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menghapus</a:t>
            </a:r>
            <a:r>
              <a:rPr lang="en-US" sz="2400" dirty="0"/>
              <a:t> field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, </a:t>
            </a:r>
            <a:r>
              <a:rPr lang="en-US" sz="2400" dirty="0" err="1"/>
              <a:t>pilih</a:t>
            </a:r>
            <a:r>
              <a:rPr lang="en-US" sz="2400" dirty="0"/>
              <a:t> field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dihapus</a:t>
            </a:r>
            <a:r>
              <a:rPr lang="en-US" sz="2400" dirty="0"/>
              <a:t>,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</a:t>
            </a:r>
            <a:r>
              <a:rPr lang="en-US" sz="2400" i="1" dirty="0"/>
              <a:t>Delete, </a:t>
            </a:r>
            <a:r>
              <a:rPr lang="en-US" sz="2400" i="1" dirty="0" err="1"/>
              <a:t>kemudian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Yes. </a:t>
            </a:r>
            <a:r>
              <a:rPr lang="en-US" sz="2400" i="1" dirty="0" err="1"/>
              <a:t>Lakukan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n-US" sz="2400" i="1" dirty="0" err="1"/>
              <a:t>menghapus</a:t>
            </a:r>
            <a:r>
              <a:rPr lang="en-US" sz="2400" i="1" dirty="0"/>
              <a:t> field yang lain. </a:t>
            </a:r>
            <a:r>
              <a:rPr lang="en-US" i="1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62125"/>
            <a:ext cx="8031631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11</a:t>
            </a:r>
            <a:r>
              <a:rPr lang="en-US" sz="2400" dirty="0"/>
              <a:t>.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</a:t>
            </a:r>
            <a:r>
              <a:rPr lang="en-US" sz="2400" i="1" dirty="0"/>
              <a:t>OK,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mulailah</a:t>
            </a:r>
            <a:r>
              <a:rPr lang="en-US" sz="2400" i="1" dirty="0"/>
              <a:t> </a:t>
            </a:r>
            <a:r>
              <a:rPr lang="en-US" sz="2400" i="1" dirty="0" err="1"/>
              <a:t>mengisikan</a:t>
            </a:r>
            <a:r>
              <a:rPr lang="en-US" sz="2400" i="1" dirty="0"/>
              <a:t> </a:t>
            </a:r>
            <a:r>
              <a:rPr lang="en-US" sz="2400" i="1" dirty="0" err="1"/>
              <a:t>datanya</a:t>
            </a:r>
            <a:r>
              <a:rPr lang="en-US" sz="2400" i="1" dirty="0"/>
              <a:t>.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n-US" sz="2400" i="1" dirty="0" err="1"/>
              <a:t>menambah</a:t>
            </a:r>
            <a:r>
              <a:rPr lang="en-US" sz="2400" i="1" dirty="0"/>
              <a:t> data yang </a:t>
            </a:r>
            <a:r>
              <a:rPr lang="en-US" sz="2400" i="1" dirty="0" err="1"/>
              <a:t>baru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</a:t>
            </a:r>
            <a:r>
              <a:rPr lang="en-US" sz="2400" i="1" dirty="0" err="1"/>
              <a:t>tombol</a:t>
            </a:r>
            <a:r>
              <a:rPr lang="en-US" sz="2400" i="1" dirty="0"/>
              <a:t> New Entry. </a:t>
            </a:r>
            <a:r>
              <a:rPr lang="en-US" i="1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04974"/>
            <a:ext cx="75362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n-NO" sz="2400" dirty="0" smtClean="0"/>
              <a:t>12</a:t>
            </a:r>
            <a:r>
              <a:rPr lang="nn-NO" sz="2400" dirty="0"/>
              <a:t>. Setelah semua data diinput, klik tombol </a:t>
            </a:r>
            <a:r>
              <a:rPr lang="nn-NO" sz="2400" i="1" dirty="0"/>
              <a:t>OK. 	</a:t>
            </a:r>
          </a:p>
          <a:p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355032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13</a:t>
            </a:r>
            <a:r>
              <a:rPr lang="en-US" sz="2400" dirty="0"/>
              <a:t>.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ketikkan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data </a:t>
            </a:r>
            <a:r>
              <a:rPr lang="en-US" sz="2400" dirty="0" err="1"/>
              <a:t>sourcenya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123. </a:t>
            </a:r>
            <a:r>
              <a:rPr lang="en-US" sz="2400" i="1" dirty="0" err="1"/>
              <a:t>Kemudian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</a:t>
            </a:r>
            <a:r>
              <a:rPr lang="en-US" sz="2400" i="1" dirty="0" err="1"/>
              <a:t>tombol</a:t>
            </a:r>
            <a:r>
              <a:rPr lang="en-US" sz="2400" i="1" dirty="0"/>
              <a:t> Save. </a:t>
            </a:r>
            <a:r>
              <a:rPr lang="en-US" i="1" dirty="0"/>
              <a:t>	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23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14</a:t>
            </a:r>
            <a:r>
              <a:rPr lang="en-US" sz="2400" dirty="0"/>
              <a:t>.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i="1" dirty="0"/>
              <a:t>Next : Write your letter. </a:t>
            </a:r>
            <a:r>
              <a:rPr lang="en-US" sz="2400" i="1" dirty="0" err="1"/>
              <a:t>Pada</a:t>
            </a:r>
            <a:r>
              <a:rPr lang="en-US" sz="2400" i="1" dirty="0"/>
              <a:t> </a:t>
            </a:r>
            <a:r>
              <a:rPr lang="en-US" sz="2400" i="1" dirty="0" err="1"/>
              <a:t>kotak</a:t>
            </a:r>
            <a:r>
              <a:rPr lang="en-US" sz="2400" i="1" dirty="0"/>
              <a:t> dialog yang </a:t>
            </a:r>
            <a:r>
              <a:rPr lang="en-US" sz="2400" i="1" dirty="0" err="1"/>
              <a:t>muncul</a:t>
            </a:r>
            <a:r>
              <a:rPr lang="en-US" sz="2400" i="1" dirty="0"/>
              <a:t>, </a:t>
            </a:r>
            <a:r>
              <a:rPr lang="en-US" sz="2400" i="1" dirty="0" err="1"/>
              <a:t>letakkan</a:t>
            </a:r>
            <a:r>
              <a:rPr lang="en-US" sz="2400" i="1" dirty="0"/>
              <a:t> </a:t>
            </a:r>
            <a:r>
              <a:rPr lang="en-US" sz="2400" i="1" dirty="0" err="1"/>
              <a:t>kursor</a:t>
            </a:r>
            <a:r>
              <a:rPr lang="en-US" sz="2400" i="1" dirty="0"/>
              <a:t> </a:t>
            </a:r>
            <a:r>
              <a:rPr lang="en-US" sz="2400" i="1" dirty="0" err="1"/>
              <a:t>di</a:t>
            </a:r>
            <a:r>
              <a:rPr lang="en-US" sz="2400" i="1" dirty="0"/>
              <a:t> </a:t>
            </a:r>
            <a:r>
              <a:rPr lang="en-US" sz="2400" i="1" dirty="0" err="1"/>
              <a:t>sebelah</a:t>
            </a:r>
            <a:r>
              <a:rPr lang="en-US" sz="2400" i="1" dirty="0"/>
              <a:t> field </a:t>
            </a:r>
            <a:r>
              <a:rPr lang="en-US" sz="2400" i="1" dirty="0" err="1"/>
              <a:t>nama</a:t>
            </a:r>
            <a:r>
              <a:rPr lang="en-US" sz="2400" i="1" dirty="0"/>
              <a:t>, </a:t>
            </a:r>
            <a:r>
              <a:rPr lang="en-US" sz="2400" i="1" dirty="0" err="1"/>
              <a:t>kemudian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More Item, </a:t>
            </a:r>
            <a:r>
              <a:rPr lang="en-US" sz="2400" i="1" dirty="0" err="1"/>
              <a:t>Pilih</a:t>
            </a:r>
            <a:r>
              <a:rPr lang="en-US" sz="2400" i="1" dirty="0"/>
              <a:t> field </a:t>
            </a:r>
            <a:r>
              <a:rPr lang="en-US" sz="2400" i="1" dirty="0" err="1"/>
              <a:t>Nama</a:t>
            </a:r>
            <a:r>
              <a:rPr lang="en-US" sz="2400" i="1" dirty="0"/>
              <a:t>, </a:t>
            </a:r>
            <a:r>
              <a:rPr lang="en-US" sz="2400" i="1" dirty="0" err="1"/>
              <a:t>kemudian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Insert. </a:t>
            </a:r>
            <a:r>
              <a:rPr lang="en-US" sz="2400" i="1" dirty="0" err="1"/>
              <a:t>Lakukan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</a:t>
            </a:r>
            <a:r>
              <a:rPr lang="en-US" sz="2400" i="1" dirty="0" err="1"/>
              <a:t>memasukkan</a:t>
            </a:r>
            <a:r>
              <a:rPr lang="en-US" sz="2400" i="1" dirty="0"/>
              <a:t> field yang </a:t>
            </a:r>
            <a:r>
              <a:rPr lang="en-US" sz="2400" i="1" dirty="0" err="1"/>
              <a:t>lainnya</a:t>
            </a:r>
            <a:r>
              <a:rPr lang="en-US" sz="2400" i="1" dirty="0"/>
              <a:t>. </a:t>
            </a:r>
            <a:r>
              <a:rPr lang="en-US" i="1" dirty="0"/>
              <a:t>	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2133600"/>
            <a:ext cx="8591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15</a:t>
            </a:r>
            <a:r>
              <a:rPr lang="en-US" sz="2400" dirty="0"/>
              <a:t>.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</a:t>
            </a:r>
            <a:r>
              <a:rPr lang="en-US" sz="2400" i="1" dirty="0"/>
              <a:t>Next : Write your letter. </a:t>
            </a:r>
            <a:r>
              <a:rPr lang="en-US" i="1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7934325" cy="598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/>
              <a:t>16</a:t>
            </a:r>
            <a:r>
              <a:rPr lang="en-US" sz="2400" dirty="0"/>
              <a:t>. </a:t>
            </a:r>
            <a:r>
              <a:rPr lang="en-US" sz="2400" dirty="0" err="1"/>
              <a:t>Pada</a:t>
            </a:r>
            <a:r>
              <a:rPr lang="en-US" sz="2400" dirty="0"/>
              <a:t> step yang </a:t>
            </a:r>
            <a:r>
              <a:rPr lang="en-US" sz="2400" dirty="0" err="1"/>
              <a:t>ke</a:t>
            </a:r>
            <a:r>
              <a:rPr lang="en-US" sz="2400" dirty="0"/>
              <a:t> 5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masing–masing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datanya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mengklik</a:t>
            </a:r>
            <a:r>
              <a:rPr lang="en-US" sz="2400" dirty="0"/>
              <a:t> </a:t>
            </a:r>
            <a:r>
              <a:rPr lang="en-US" sz="2400" i="1" dirty="0"/>
              <a:t>Preview your letter. </a:t>
            </a:r>
            <a:r>
              <a:rPr lang="en-US" sz="2400" i="1" dirty="0" err="1"/>
              <a:t>Kemudian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Write your letter. 	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924800" cy="576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Mengedit</a:t>
            </a:r>
            <a:r>
              <a:rPr lang="en-US" b="1" dirty="0" smtClean="0"/>
              <a:t> Data Source Mail Merge. 	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icon menu </a:t>
            </a:r>
            <a:r>
              <a:rPr lang="en-US" i="1" dirty="0" smtClean="0"/>
              <a:t>Edit </a:t>
            </a:r>
            <a:r>
              <a:rPr lang="en-US" i="1" dirty="0" err="1" smtClean="0"/>
              <a:t>Recepient</a:t>
            </a:r>
            <a:r>
              <a:rPr lang="en-US" i="1" dirty="0" smtClean="0"/>
              <a:t> List. 	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6771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kotak</a:t>
            </a:r>
            <a:r>
              <a:rPr lang="en-US" sz="2400" dirty="0" smtClean="0"/>
              <a:t> dialog yang </a:t>
            </a:r>
            <a:r>
              <a:rPr lang="en-US" sz="2400" dirty="0" err="1" smtClean="0"/>
              <a:t>muncul</a:t>
            </a:r>
            <a:r>
              <a:rPr lang="en-US" sz="2400" dirty="0" smtClean="0"/>
              <a:t>, </a:t>
            </a:r>
            <a:r>
              <a:rPr lang="en-US" sz="2400" dirty="0" err="1" smtClean="0"/>
              <a:t>klik</a:t>
            </a:r>
            <a:r>
              <a:rPr lang="en-US" sz="2400" dirty="0" smtClean="0"/>
              <a:t> data </a:t>
            </a:r>
            <a:r>
              <a:rPr lang="en-US" sz="2400" dirty="0" err="1" smtClean="0"/>
              <a:t>sourcenya</a:t>
            </a:r>
            <a:r>
              <a:rPr lang="en-US" sz="2400" dirty="0" smtClean="0"/>
              <a:t>,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i="1" dirty="0" smtClean="0"/>
              <a:t>Edit. 	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336652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2400" dirty="0" smtClean="0"/>
              <a:t>3. Kemudian klik, </a:t>
            </a:r>
            <a:r>
              <a:rPr lang="da-DK" sz="2400" i="1" dirty="0" smtClean="0"/>
              <a:t>Heru ganti menjadi Heri. 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6815137" cy="495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Membuat</a:t>
            </a:r>
            <a:r>
              <a:rPr lang="en-US" b="1" dirty="0"/>
              <a:t> Mail Merge. 	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Mail Merge,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/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. </a:t>
            </a:r>
            <a:r>
              <a:rPr lang="en-US" sz="2400" dirty="0" err="1"/>
              <a:t>Buatlah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: </a:t>
            </a:r>
            <a:r>
              <a:rPr lang="en-US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tombol</a:t>
            </a:r>
            <a:r>
              <a:rPr lang="en-US" sz="2400" dirty="0" smtClean="0"/>
              <a:t> </a:t>
            </a:r>
            <a:r>
              <a:rPr lang="en-US" sz="2400" i="1" dirty="0" smtClean="0"/>
              <a:t>New Entry, </a:t>
            </a:r>
            <a:r>
              <a:rPr lang="en-US" sz="2400" i="1" dirty="0" err="1" smtClean="0"/>
              <a:t>ketikkanlah</a:t>
            </a:r>
            <a:r>
              <a:rPr lang="en-US" sz="2400" i="1" dirty="0" smtClean="0"/>
              <a:t> data </a:t>
            </a:r>
            <a:r>
              <a:rPr lang="en-US" sz="2400" i="1" dirty="0" err="1" smtClean="0"/>
              <a:t>di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bawah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ini</a:t>
            </a:r>
            <a:r>
              <a:rPr lang="en-US" sz="2400" i="1" dirty="0" smtClean="0"/>
              <a:t> : 	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763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selesai</a:t>
            </a:r>
            <a:r>
              <a:rPr lang="en-US" sz="2400" dirty="0" smtClean="0"/>
              <a:t>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tombol</a:t>
            </a:r>
            <a:r>
              <a:rPr lang="en-US" sz="2400" dirty="0" smtClean="0"/>
              <a:t> </a:t>
            </a:r>
            <a:r>
              <a:rPr lang="en-US" sz="2400" i="1" dirty="0" smtClean="0"/>
              <a:t>OK, </a:t>
            </a:r>
            <a:r>
              <a:rPr lang="en-US" sz="2400" i="1" dirty="0" err="1" smtClean="0"/>
              <a:t>lihat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perubahan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datanya</a:t>
            </a:r>
            <a:r>
              <a:rPr lang="en-US" sz="2400" i="1" dirty="0" smtClean="0"/>
              <a:t>. </a:t>
            </a:r>
            <a:r>
              <a:rPr lang="en-US" i="1" dirty="0" smtClean="0"/>
              <a:t>	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7023064" cy="518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5. Kemudian klik </a:t>
            </a:r>
            <a:r>
              <a:rPr lang="pl-PL" i="1" dirty="0" smtClean="0"/>
              <a:t>OK kembali. 	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391400" cy="54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Mencari</a:t>
            </a:r>
            <a:r>
              <a:rPr lang="en-US" b="1" dirty="0" smtClean="0"/>
              <a:t> Entry Data Source. 	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nl-NL" sz="2400" dirty="0" smtClean="0"/>
              <a:t>1. Klik icon menu </a:t>
            </a:r>
            <a:r>
              <a:rPr lang="nl-NL" sz="2400" i="1" dirty="0" smtClean="0"/>
              <a:t>Edit Recepient. 	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4485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kotak</a:t>
            </a:r>
            <a:r>
              <a:rPr lang="en-US" sz="2400" dirty="0" smtClean="0"/>
              <a:t> dialog yang </a:t>
            </a:r>
            <a:r>
              <a:rPr lang="en-US" sz="2400" dirty="0" err="1" smtClean="0"/>
              <a:t>muncul</a:t>
            </a:r>
            <a:r>
              <a:rPr lang="en-US" sz="2400" dirty="0" smtClean="0"/>
              <a:t>,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i="1" dirty="0" smtClean="0"/>
              <a:t>Find recipient.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9048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Isikan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i="1" dirty="0" smtClean="0"/>
              <a:t>Find : </a:t>
            </a:r>
            <a:r>
              <a:rPr lang="en-US" sz="2400" i="1" dirty="0" err="1" smtClean="0"/>
              <a:t>Heri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untuk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mencari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nama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Heri</a:t>
            </a:r>
            <a:r>
              <a:rPr lang="en-US" sz="2400" i="1" dirty="0" smtClean="0"/>
              <a:t>), </a:t>
            </a:r>
            <a:r>
              <a:rPr lang="en-US" sz="2400" i="1" dirty="0" err="1" smtClean="0"/>
              <a:t>Kemudian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klik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tombol</a:t>
            </a:r>
            <a:r>
              <a:rPr lang="en-US" sz="2400" i="1" dirty="0" smtClean="0"/>
              <a:t> Next. </a:t>
            </a:r>
            <a:r>
              <a:rPr lang="en-US" sz="2400" i="1" dirty="0" err="1" smtClean="0"/>
              <a:t>Lihat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efek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dari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perintah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ini</a:t>
            </a:r>
            <a:r>
              <a:rPr lang="en-US" sz="2400" i="1" dirty="0" smtClean="0"/>
              <a:t>. 	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203024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entri</a:t>
            </a:r>
            <a:r>
              <a:rPr lang="en-US" dirty="0" smtClean="0"/>
              <a:t> data yang lain. 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OK 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Mencetak</a:t>
            </a:r>
            <a:r>
              <a:rPr lang="en-US" b="1" dirty="0" smtClean="0"/>
              <a:t> Mail Merge. 	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Pada</a:t>
            </a:r>
            <a:r>
              <a:rPr lang="en-US" sz="2400" dirty="0" smtClean="0"/>
              <a:t> step yang </a:t>
            </a:r>
            <a:r>
              <a:rPr lang="en-US" sz="2400" dirty="0" err="1" smtClean="0"/>
              <a:t>ke</a:t>
            </a:r>
            <a:r>
              <a:rPr lang="en-US" sz="2400" dirty="0" smtClean="0"/>
              <a:t> 6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dirty="0" err="1" smtClean="0"/>
              <a:t>klik</a:t>
            </a:r>
            <a:r>
              <a:rPr lang="en-US" sz="2400" dirty="0" smtClean="0"/>
              <a:t> icon </a:t>
            </a:r>
            <a:r>
              <a:rPr lang="en-US" sz="2400" i="1" dirty="0" smtClean="0"/>
              <a:t>Print </a:t>
            </a:r>
            <a:r>
              <a:rPr lang="en-US" sz="2400" i="1" dirty="0" err="1" smtClean="0"/>
              <a:t>untuk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mencetak</a:t>
            </a:r>
            <a:r>
              <a:rPr lang="en-US" sz="2400" i="1" dirty="0" smtClean="0"/>
              <a:t> mail merge yang </a:t>
            </a:r>
            <a:r>
              <a:rPr lang="en-US" sz="2400" i="1" dirty="0" err="1" smtClean="0"/>
              <a:t>kita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buat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atau</a:t>
            </a:r>
            <a:r>
              <a:rPr lang="en-US" sz="2400" i="1" dirty="0" smtClean="0"/>
              <a:t> Edit individual letters </a:t>
            </a:r>
            <a:r>
              <a:rPr lang="en-US" sz="2400" i="1" dirty="0" err="1" smtClean="0"/>
              <a:t>untuk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melihat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hasil</a:t>
            </a:r>
            <a:r>
              <a:rPr lang="en-US" sz="2400" i="1" dirty="0" smtClean="0"/>
              <a:t> mail merge </a:t>
            </a:r>
            <a:r>
              <a:rPr lang="en-US" sz="2400" i="1" dirty="0" err="1" smtClean="0"/>
              <a:t>secara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mendetail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Klik</a:t>
            </a:r>
            <a:r>
              <a:rPr lang="en-US" sz="2400" i="1" dirty="0" smtClean="0"/>
              <a:t> icon Print 	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7391400" cy="557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kotak</a:t>
            </a:r>
            <a:r>
              <a:rPr lang="en-US" sz="2400" dirty="0" smtClean="0"/>
              <a:t> dialog yang </a:t>
            </a:r>
            <a:r>
              <a:rPr lang="en-US" sz="2400" dirty="0" err="1" smtClean="0"/>
              <a:t>muncul</a:t>
            </a:r>
            <a:r>
              <a:rPr lang="en-US" sz="2400" dirty="0" smtClean="0"/>
              <a:t>, </a:t>
            </a:r>
            <a:r>
              <a:rPr lang="en-US" sz="2400" dirty="0" err="1" smtClean="0"/>
              <a:t>pilih</a:t>
            </a:r>
            <a:r>
              <a:rPr lang="en-US" sz="2400" dirty="0" smtClean="0"/>
              <a:t> </a:t>
            </a:r>
            <a:r>
              <a:rPr lang="en-US" sz="2400" i="1" dirty="0" smtClean="0"/>
              <a:t>All </a:t>
            </a:r>
            <a:r>
              <a:rPr lang="en-US" sz="2400" i="1" dirty="0" err="1" smtClean="0"/>
              <a:t>untuk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mencetak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semua</a:t>
            </a:r>
            <a:r>
              <a:rPr lang="en-US" sz="2400" i="1" dirty="0" smtClean="0"/>
              <a:t> data mail merge </a:t>
            </a:r>
            <a:r>
              <a:rPr lang="en-US" sz="2400" i="1" dirty="0" err="1" smtClean="0"/>
              <a:t>kita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Klik</a:t>
            </a:r>
            <a:r>
              <a:rPr lang="en-US" sz="2400" i="1" dirty="0" smtClean="0"/>
              <a:t> OK.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0"/>
            <a:ext cx="3690209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atur</a:t>
            </a:r>
            <a:r>
              <a:rPr lang="en-US" sz="2400" dirty="0" smtClean="0"/>
              <a:t> </a:t>
            </a:r>
            <a:r>
              <a:rPr lang="en-US" sz="2400" dirty="0" err="1" smtClean="0"/>
              <a:t>setingan</a:t>
            </a:r>
            <a:r>
              <a:rPr lang="en-US" sz="2400" dirty="0" smtClean="0"/>
              <a:t> printer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kotak</a:t>
            </a:r>
            <a:r>
              <a:rPr lang="en-US" sz="2400" dirty="0" smtClean="0"/>
              <a:t> dialog </a:t>
            </a:r>
            <a:r>
              <a:rPr lang="en-US" sz="2400" i="1" dirty="0" smtClean="0"/>
              <a:t>Print.( </a:t>
            </a:r>
            <a:r>
              <a:rPr lang="en-US" sz="2400" i="1" dirty="0" err="1" smtClean="0"/>
              <a:t>Lihat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materi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mencetak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dokumen</a:t>
            </a:r>
            <a:r>
              <a:rPr lang="en-US" sz="2400" i="1" dirty="0" smtClean="0"/>
              <a:t>). </a:t>
            </a:r>
            <a:r>
              <a:rPr lang="en-US" sz="2400" i="1" dirty="0" err="1" smtClean="0"/>
              <a:t>Klik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tombol</a:t>
            </a:r>
            <a:r>
              <a:rPr lang="en-US" sz="2400" i="1" dirty="0" smtClean="0"/>
              <a:t> OK. </a:t>
            </a:r>
            <a:r>
              <a:rPr lang="en-US" i="1" dirty="0" smtClean="0"/>
              <a:t>	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315200" cy="552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“</a:t>
            </a:r>
            <a:r>
              <a:rPr lang="en-US" sz="2400" i="1" dirty="0" err="1"/>
              <a:t>Formulir</a:t>
            </a:r>
            <a:r>
              <a:rPr lang="en-US" sz="2400" i="1" dirty="0"/>
              <a:t>”. </a:t>
            </a:r>
            <a:r>
              <a:rPr lang="en-US" sz="2400" i="1" dirty="0" err="1"/>
              <a:t>Kemudian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tab menu Mailings. </a:t>
            </a:r>
          </a:p>
          <a:p>
            <a:pPr algn="just">
              <a:buNone/>
            </a:pPr>
            <a:r>
              <a:rPr lang="en-US" sz="2400" dirty="0"/>
              <a:t>3.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ribbon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i="1" dirty="0"/>
              <a:t>Start Mail Merge </a:t>
            </a:r>
            <a:r>
              <a:rPr lang="en-US" sz="2400" i="1" dirty="0" err="1"/>
              <a:t>klik</a:t>
            </a:r>
            <a:r>
              <a:rPr lang="en-US" sz="2400" i="1" dirty="0"/>
              <a:t> icon menu Start Mail Merge. </a:t>
            </a:r>
          </a:p>
          <a:p>
            <a:pPr algn="just">
              <a:buNone/>
            </a:pPr>
            <a:r>
              <a:rPr lang="en-US" sz="2400" dirty="0"/>
              <a:t>4.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pilih</a:t>
            </a:r>
            <a:r>
              <a:rPr lang="en-US" sz="2400" dirty="0"/>
              <a:t> </a:t>
            </a:r>
            <a:r>
              <a:rPr lang="en-US" sz="2400" i="1" dirty="0"/>
              <a:t>Step by Step Mail Merge Wizard. 	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90800"/>
            <a:ext cx="7119937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Tugas</a:t>
            </a:r>
            <a:r>
              <a:rPr lang="en-US" b="1" dirty="0" smtClean="0"/>
              <a:t> </a:t>
            </a:r>
            <a:r>
              <a:rPr lang="en-US" b="1" dirty="0" err="1" smtClean="0"/>
              <a:t>Modul</a:t>
            </a:r>
            <a:r>
              <a:rPr lang="en-US" b="1" dirty="0" smtClean="0"/>
              <a:t> 14. 	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just"/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Mail Merge </a:t>
            </a:r>
            <a:r>
              <a:rPr lang="en-US" i="1" dirty="0" err="1" smtClean="0"/>
              <a:t>dengan</a:t>
            </a:r>
            <a:r>
              <a:rPr lang="en-US" i="1" dirty="0" smtClean="0"/>
              <a:t> source data yang </a:t>
            </a:r>
            <a:r>
              <a:rPr lang="en-US" i="1" dirty="0" err="1" smtClean="0"/>
              <a:t>telah</a:t>
            </a:r>
            <a:r>
              <a:rPr lang="en-US" i="1" dirty="0" smtClean="0"/>
              <a:t> </a:t>
            </a:r>
            <a:r>
              <a:rPr lang="en-US" i="1" dirty="0" err="1" smtClean="0"/>
              <a:t>ada</a:t>
            </a:r>
            <a:r>
              <a:rPr lang="en-US" i="1" dirty="0" smtClean="0"/>
              <a:t>. </a:t>
            </a:r>
            <a:r>
              <a:rPr lang="en-US" i="1" dirty="0" err="1" smtClean="0"/>
              <a:t>Setelah</a:t>
            </a:r>
            <a:r>
              <a:rPr lang="en-US" i="1" dirty="0" smtClean="0"/>
              <a:t> </a:t>
            </a:r>
            <a:r>
              <a:rPr lang="en-US" i="1" dirty="0" err="1" smtClean="0"/>
              <a:t>selesai</a:t>
            </a:r>
            <a:r>
              <a:rPr lang="en-US" i="1" dirty="0" smtClean="0"/>
              <a:t> </a:t>
            </a:r>
            <a:r>
              <a:rPr lang="en-US" i="1" dirty="0" err="1" smtClean="0"/>
              <a:t>simpan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 err="1" smtClean="0"/>
              <a:t>nama</a:t>
            </a:r>
            <a:r>
              <a:rPr lang="en-US" i="1" dirty="0" smtClean="0"/>
              <a:t> “</a:t>
            </a:r>
            <a:r>
              <a:rPr lang="en-US" i="1" dirty="0" err="1" smtClean="0"/>
              <a:t>Tugas</a:t>
            </a:r>
            <a:r>
              <a:rPr lang="en-US" i="1" dirty="0" smtClean="0"/>
              <a:t> </a:t>
            </a:r>
            <a:r>
              <a:rPr lang="en-US" i="1" dirty="0" err="1" smtClean="0"/>
              <a:t>Modul</a:t>
            </a:r>
            <a:r>
              <a:rPr lang="en-US" i="1" dirty="0" smtClean="0"/>
              <a:t> 14”. 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5</a:t>
            </a:r>
            <a:r>
              <a:rPr lang="en-US" sz="2400" dirty="0"/>
              <a:t>.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dialog yang </a:t>
            </a:r>
            <a:r>
              <a:rPr lang="en-US" sz="2400" dirty="0" err="1"/>
              <a:t>muncul</a:t>
            </a:r>
            <a:r>
              <a:rPr lang="en-US" sz="2400" dirty="0"/>
              <a:t>, </a:t>
            </a:r>
            <a:r>
              <a:rPr lang="en-US" sz="2400" dirty="0" err="1"/>
              <a:t>pilih</a:t>
            </a:r>
            <a:r>
              <a:rPr lang="en-US" sz="2400" dirty="0"/>
              <a:t> </a:t>
            </a:r>
            <a:r>
              <a:rPr lang="en-US" sz="2400" i="1" dirty="0"/>
              <a:t>Letters </a:t>
            </a:r>
            <a:r>
              <a:rPr lang="en-US" sz="2400" i="1" dirty="0" err="1"/>
              <a:t>pada</a:t>
            </a:r>
            <a:r>
              <a:rPr lang="en-US" sz="2400" i="1" dirty="0"/>
              <a:t> </a:t>
            </a:r>
            <a:r>
              <a:rPr lang="en-US" sz="2400" i="1" dirty="0" err="1"/>
              <a:t>bagian</a:t>
            </a:r>
            <a:r>
              <a:rPr lang="en-US" sz="2400" i="1" dirty="0"/>
              <a:t> Select document type. </a:t>
            </a:r>
            <a:r>
              <a:rPr lang="en-US" sz="2400" i="1" dirty="0" err="1"/>
              <a:t>Kemudian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Next : Starting document. 	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90650"/>
            <a:ext cx="68865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6</a:t>
            </a:r>
            <a:r>
              <a:rPr lang="en-US" sz="2400" dirty="0"/>
              <a:t>. </a:t>
            </a:r>
            <a:r>
              <a:rPr lang="en-US" sz="2400" dirty="0" err="1"/>
              <a:t>Pada</a:t>
            </a:r>
            <a:r>
              <a:rPr lang="en-US" sz="2400" dirty="0"/>
              <a:t> step yang </a:t>
            </a:r>
            <a:r>
              <a:rPr lang="en-US" sz="2400" dirty="0" err="1"/>
              <a:t>selanjutnya</a:t>
            </a:r>
            <a:r>
              <a:rPr lang="en-US" sz="2400" dirty="0"/>
              <a:t>, </a:t>
            </a:r>
            <a:r>
              <a:rPr lang="en-US" sz="2400" dirty="0" err="1"/>
              <a:t>pilih</a:t>
            </a:r>
            <a:r>
              <a:rPr lang="en-US" sz="2400" dirty="0"/>
              <a:t> </a:t>
            </a:r>
            <a:r>
              <a:rPr lang="en-US" sz="2400" i="1" dirty="0"/>
              <a:t>Use the current document, </a:t>
            </a:r>
            <a:r>
              <a:rPr lang="en-US" sz="2400" i="1" dirty="0" err="1"/>
              <a:t>klik</a:t>
            </a:r>
            <a:r>
              <a:rPr lang="en-US" sz="2400" i="1" dirty="0"/>
              <a:t> Next. </a:t>
            </a:r>
            <a:r>
              <a:rPr lang="en-US" i="1" dirty="0"/>
              <a:t>	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1066800"/>
            <a:ext cx="6724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7</a:t>
            </a:r>
            <a:r>
              <a:rPr lang="en-US" sz="2400" dirty="0"/>
              <a:t>. </a:t>
            </a:r>
            <a:r>
              <a:rPr lang="en-US" sz="2400" dirty="0" err="1"/>
              <a:t>Pada</a:t>
            </a:r>
            <a:r>
              <a:rPr lang="en-US" sz="2400" dirty="0"/>
              <a:t> Step yang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data </a:t>
            </a:r>
            <a:r>
              <a:rPr lang="en-US" sz="2400" i="1" dirty="0"/>
              <a:t>(data source) </a:t>
            </a:r>
            <a:r>
              <a:rPr lang="en-US" sz="2400" i="1" dirty="0" err="1"/>
              <a:t>untuk</a:t>
            </a:r>
            <a:r>
              <a:rPr lang="en-US" sz="2400" i="1" dirty="0"/>
              <a:t> mail merge. </a:t>
            </a:r>
            <a:r>
              <a:rPr lang="en-US" sz="2400" i="1" dirty="0" err="1"/>
              <a:t>Sumber</a:t>
            </a:r>
            <a:r>
              <a:rPr lang="en-US" sz="2400" i="1" dirty="0"/>
              <a:t> data </a:t>
            </a:r>
            <a:r>
              <a:rPr lang="en-US" sz="2400" i="1" dirty="0" err="1"/>
              <a:t>kita</a:t>
            </a:r>
            <a:r>
              <a:rPr lang="en-US" sz="2400" i="1" dirty="0"/>
              <a:t> </a:t>
            </a:r>
            <a:r>
              <a:rPr lang="en-US" sz="2400" i="1" dirty="0" err="1"/>
              <a:t>adalah</a:t>
            </a:r>
            <a:r>
              <a:rPr lang="en-US" sz="2400" i="1" dirty="0"/>
              <a:t> </a:t>
            </a:r>
            <a:r>
              <a:rPr lang="en-US" sz="2400" i="1" dirty="0" err="1"/>
              <a:t>sebagai</a:t>
            </a:r>
            <a:r>
              <a:rPr lang="en-US" sz="2400" i="1" dirty="0"/>
              <a:t> </a:t>
            </a:r>
            <a:r>
              <a:rPr lang="en-US" sz="2400" i="1" dirty="0" err="1"/>
              <a:t>berikut</a:t>
            </a:r>
            <a:r>
              <a:rPr lang="en-US" sz="2400" i="1" dirty="0"/>
              <a:t> : </a:t>
            </a:r>
            <a:r>
              <a:rPr lang="en-US" i="1" dirty="0"/>
              <a:t>	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8915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Pilih</a:t>
            </a:r>
            <a:r>
              <a:rPr lang="en-US" sz="2400" dirty="0" smtClean="0"/>
              <a:t> </a:t>
            </a:r>
            <a:r>
              <a:rPr lang="en-US" sz="2400" i="1" dirty="0"/>
              <a:t>Type a new list </a:t>
            </a:r>
            <a:r>
              <a:rPr lang="en-US" sz="2400" i="1" dirty="0" err="1"/>
              <a:t>kemudian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</a:t>
            </a:r>
            <a:r>
              <a:rPr lang="en-US" sz="2400" i="1" dirty="0" err="1"/>
              <a:t>teks</a:t>
            </a:r>
            <a:r>
              <a:rPr lang="en-US" sz="2400" i="1" dirty="0"/>
              <a:t> Create. </a:t>
            </a:r>
            <a:r>
              <a:rPr lang="en-US" sz="2400" i="1" dirty="0" err="1"/>
              <a:t>Kemudian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Next : Write your letter. </a:t>
            </a:r>
            <a:r>
              <a:rPr lang="en-US" i="1" dirty="0"/>
              <a:t>	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33500"/>
            <a:ext cx="72580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8</a:t>
            </a:r>
            <a:r>
              <a:rPr lang="en-US" sz="2400" dirty="0"/>
              <a:t>.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kotak</a:t>
            </a:r>
            <a:r>
              <a:rPr lang="en-US" sz="2400" dirty="0"/>
              <a:t> dialog yang </a:t>
            </a:r>
            <a:r>
              <a:rPr lang="en-US" sz="2400" dirty="0" err="1"/>
              <a:t>muncul</a:t>
            </a:r>
            <a:r>
              <a:rPr lang="en-US" sz="2400" dirty="0"/>
              <a:t>,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.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</a:t>
            </a:r>
            <a:r>
              <a:rPr lang="en-US" sz="2400" i="1" dirty="0"/>
              <a:t>Customize Columns, </a:t>
            </a:r>
            <a:r>
              <a:rPr lang="en-US" sz="2400" i="1" dirty="0" err="1"/>
              <a:t>kemudian</a:t>
            </a:r>
            <a:r>
              <a:rPr lang="en-US" sz="2400" i="1" dirty="0"/>
              <a:t> </a:t>
            </a:r>
            <a:r>
              <a:rPr lang="en-US" sz="2400" i="1" dirty="0" err="1"/>
              <a:t>pilih</a:t>
            </a:r>
            <a:r>
              <a:rPr lang="en-US" sz="2400" i="1" dirty="0"/>
              <a:t> Field Name yang </a:t>
            </a:r>
            <a:r>
              <a:rPr lang="en-US" sz="2400" i="1" dirty="0" err="1"/>
              <a:t>akan</a:t>
            </a:r>
            <a:r>
              <a:rPr lang="en-US" sz="2400" i="1" dirty="0"/>
              <a:t> </a:t>
            </a:r>
            <a:r>
              <a:rPr lang="en-US" sz="2400" i="1" dirty="0" err="1"/>
              <a:t>diganti</a:t>
            </a:r>
            <a:r>
              <a:rPr lang="en-US" sz="2400" i="1" dirty="0"/>
              <a:t>, </a:t>
            </a:r>
            <a:r>
              <a:rPr lang="en-US" sz="2400" i="1" dirty="0" err="1"/>
              <a:t>klik</a:t>
            </a:r>
            <a:r>
              <a:rPr lang="en-US" sz="2400" i="1" dirty="0"/>
              <a:t> </a:t>
            </a:r>
            <a:r>
              <a:rPr lang="en-US" sz="2400" i="1" dirty="0" err="1"/>
              <a:t>tombol</a:t>
            </a:r>
            <a:r>
              <a:rPr lang="en-US" sz="2400" i="1" dirty="0"/>
              <a:t> Rename. </a:t>
            </a:r>
            <a:r>
              <a:rPr lang="en-US" i="1" dirty="0"/>
              <a:t>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128838"/>
            <a:ext cx="89154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algn="just">
              <a:buNone/>
            </a:pPr>
            <a:r>
              <a:rPr lang="en-US" sz="2400" dirty="0" smtClean="0"/>
              <a:t>9</a:t>
            </a:r>
            <a:r>
              <a:rPr lang="en-US" sz="2400" dirty="0"/>
              <a:t>. </a:t>
            </a:r>
            <a:r>
              <a:rPr lang="en-US" sz="2400" dirty="0" err="1"/>
              <a:t>Ketikkan</a:t>
            </a:r>
            <a:r>
              <a:rPr lang="en-US" sz="2400" dirty="0"/>
              <a:t> </a:t>
            </a:r>
            <a:r>
              <a:rPr lang="en-US" sz="2400" i="1" dirty="0" err="1"/>
              <a:t>Nama</a:t>
            </a:r>
            <a:r>
              <a:rPr lang="en-US" sz="2400" i="1" dirty="0"/>
              <a:t> </a:t>
            </a:r>
            <a:r>
              <a:rPr lang="en-US" sz="2400" i="1" dirty="0" err="1"/>
              <a:t>pada</a:t>
            </a:r>
            <a:r>
              <a:rPr lang="en-US" sz="2400" i="1" dirty="0"/>
              <a:t> Change field name. </a:t>
            </a:r>
            <a:r>
              <a:rPr lang="en-US" sz="2400" i="1" dirty="0" err="1"/>
              <a:t>Setelah</a:t>
            </a:r>
            <a:r>
              <a:rPr lang="en-US" sz="2400" i="1" dirty="0"/>
              <a:t> </a:t>
            </a:r>
            <a:r>
              <a:rPr lang="en-US" sz="2400" i="1" dirty="0" err="1"/>
              <a:t>selesai</a:t>
            </a:r>
            <a:r>
              <a:rPr lang="en-US" sz="2400" i="1" dirty="0"/>
              <a:t> </a:t>
            </a:r>
            <a:r>
              <a:rPr lang="en-US" sz="2400" i="1" dirty="0" err="1"/>
              <a:t>klik</a:t>
            </a:r>
            <a:r>
              <a:rPr lang="en-US" sz="2400" i="1" dirty="0"/>
              <a:t> </a:t>
            </a:r>
            <a:r>
              <a:rPr lang="en-US" sz="2400" i="1" dirty="0" err="1"/>
              <a:t>tombol</a:t>
            </a:r>
            <a:r>
              <a:rPr lang="en-US" sz="2400" i="1" dirty="0"/>
              <a:t> OK. </a:t>
            </a:r>
            <a:r>
              <a:rPr lang="en-US" sz="2400" i="1" dirty="0" err="1"/>
              <a:t>Lakukan</a:t>
            </a:r>
            <a:r>
              <a:rPr lang="en-US" sz="2400" i="1" dirty="0"/>
              <a:t> </a:t>
            </a:r>
            <a:r>
              <a:rPr lang="en-US" sz="2400" i="1" dirty="0" err="1"/>
              <a:t>hal</a:t>
            </a:r>
            <a:r>
              <a:rPr lang="en-US" sz="2400" i="1" dirty="0"/>
              <a:t> yang </a:t>
            </a:r>
            <a:r>
              <a:rPr lang="en-US" sz="2400" i="1" dirty="0" err="1"/>
              <a:t>sama</a:t>
            </a:r>
            <a:r>
              <a:rPr lang="en-US" sz="2400" i="1" dirty="0"/>
              <a:t> </a:t>
            </a:r>
            <a:r>
              <a:rPr lang="en-US" sz="2400" i="1" dirty="0" err="1"/>
              <a:t>untuk</a:t>
            </a:r>
            <a:r>
              <a:rPr lang="en-US" sz="2400" i="1" dirty="0"/>
              <a:t> field yang lain. </a:t>
            </a:r>
            <a:r>
              <a:rPr lang="en-US" i="1" dirty="0"/>
              <a:t>	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989" y="1295400"/>
            <a:ext cx="817581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592</Words>
  <Application>Microsoft Office PowerPoint</Application>
  <PresentationFormat>On-screen Show (4:3)</PresentationFormat>
  <Paragraphs>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Modul 14</vt:lpstr>
      <vt:lpstr> Membuat Mail Merge.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Mengedit Data Source Mail Merge.   </vt:lpstr>
      <vt:lpstr>Slide 18</vt:lpstr>
      <vt:lpstr>Slide 19</vt:lpstr>
      <vt:lpstr>Slide 20</vt:lpstr>
      <vt:lpstr>Slide 21</vt:lpstr>
      <vt:lpstr>Slide 22</vt:lpstr>
      <vt:lpstr> Mencari Entry Data Source.   </vt:lpstr>
      <vt:lpstr>Slide 24</vt:lpstr>
      <vt:lpstr>Slide 25</vt:lpstr>
      <vt:lpstr>Slide 26</vt:lpstr>
      <vt:lpstr> Mencetak Mail Merge.   </vt:lpstr>
      <vt:lpstr>Slide 28</vt:lpstr>
      <vt:lpstr>Slide 29</vt:lpstr>
      <vt:lpstr> Tugas Modul 14.   </vt:lpstr>
    </vt:vector>
  </TitlesOfParts>
  <Company>bidar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14</dc:title>
  <dc:creator>helda</dc:creator>
  <cp:lastModifiedBy>helda</cp:lastModifiedBy>
  <cp:revision>9</cp:revision>
  <dcterms:created xsi:type="dcterms:W3CDTF">2012-12-17T03:53:25Z</dcterms:created>
  <dcterms:modified xsi:type="dcterms:W3CDTF">2012-09-22T03:49:57Z</dcterms:modified>
</cp:coreProperties>
</file>