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9B12-AA32-4837-AED4-B34ECBBB230D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7EB-E8A6-4C80-8CAC-735EA0A0F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9B12-AA32-4837-AED4-B34ECBBB230D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7EB-E8A6-4C80-8CAC-735EA0A0F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9B12-AA32-4837-AED4-B34ECBBB230D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7EB-E8A6-4C80-8CAC-735EA0A0F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9B12-AA32-4837-AED4-B34ECBBB230D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7EB-E8A6-4C80-8CAC-735EA0A0F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9B12-AA32-4837-AED4-B34ECBBB230D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7EB-E8A6-4C80-8CAC-735EA0A0F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9B12-AA32-4837-AED4-B34ECBBB230D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7EB-E8A6-4C80-8CAC-735EA0A0F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9B12-AA32-4837-AED4-B34ECBBB230D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7EB-E8A6-4C80-8CAC-735EA0A0F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9B12-AA32-4837-AED4-B34ECBBB230D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7EB-E8A6-4C80-8CAC-735EA0A0F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9B12-AA32-4837-AED4-B34ECBBB230D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7EB-E8A6-4C80-8CAC-735EA0A0F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9B12-AA32-4837-AED4-B34ECBBB230D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7EB-E8A6-4C80-8CAC-735EA0A0F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9B12-AA32-4837-AED4-B34ECBBB230D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7EB-E8A6-4C80-8CAC-735EA0A0F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C9B12-AA32-4837-AED4-B34ECBBB230D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447EB-E8A6-4C80-8CAC-735EA0A0F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Modul</a:t>
            </a:r>
            <a:r>
              <a:rPr lang="en-US" b="1" dirty="0"/>
              <a:t> 8.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/>
              <a:t>Menyisipkan</a:t>
            </a:r>
            <a:r>
              <a:rPr lang="en-US" b="1" dirty="0"/>
              <a:t> Text Box, Word Art, Dan Clip Art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Klik</a:t>
            </a:r>
            <a:r>
              <a:rPr lang="en-US" sz="2400" dirty="0" smtClean="0"/>
              <a:t> tab menu </a:t>
            </a:r>
            <a:r>
              <a:rPr lang="en-US" sz="2400" i="1" dirty="0" smtClean="0"/>
              <a:t>Insert, </a:t>
            </a:r>
            <a:r>
              <a:rPr lang="en-US" sz="2400" i="1" dirty="0" err="1" smtClean="0"/>
              <a:t>kemudian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pilih</a:t>
            </a:r>
            <a:r>
              <a:rPr lang="en-US" sz="2400" i="1" dirty="0" smtClean="0"/>
              <a:t> icon Word Art </a:t>
            </a:r>
            <a:r>
              <a:rPr lang="en-US" sz="2400" i="1" dirty="0" err="1" smtClean="0"/>
              <a:t>pada</a:t>
            </a:r>
            <a:r>
              <a:rPr lang="en-US" sz="2400" i="1" dirty="0" smtClean="0"/>
              <a:t> ribbon </a:t>
            </a:r>
            <a:r>
              <a:rPr lang="en-US" sz="2400" i="1" dirty="0" err="1" smtClean="0"/>
              <a:t>kelompok</a:t>
            </a:r>
            <a:r>
              <a:rPr lang="en-US" sz="2400" i="1" dirty="0" smtClean="0"/>
              <a:t> text. </a:t>
            </a:r>
            <a:r>
              <a:rPr lang="en-US" sz="2400" i="1" dirty="0" err="1" smtClean="0"/>
              <a:t>Pilih</a:t>
            </a:r>
            <a:r>
              <a:rPr lang="en-US" sz="2400" i="1" dirty="0" smtClean="0"/>
              <a:t> Word Art Style 21. </a:t>
            </a:r>
            <a:r>
              <a:rPr lang="en-US" i="1" dirty="0" smtClean="0"/>
              <a:t>	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92678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4. </a:t>
            </a:r>
            <a:r>
              <a:rPr lang="en-US" sz="2400" dirty="0" err="1" smtClean="0"/>
              <a:t>Ketikkan</a:t>
            </a:r>
            <a:r>
              <a:rPr lang="en-US" sz="2400" dirty="0" smtClean="0"/>
              <a:t> </a:t>
            </a:r>
            <a:r>
              <a:rPr lang="en-US" sz="2400" dirty="0" err="1" smtClean="0"/>
              <a:t>Isi</a:t>
            </a:r>
            <a:r>
              <a:rPr lang="en-US" sz="2400" dirty="0" smtClean="0"/>
              <a:t> </a:t>
            </a:r>
            <a:r>
              <a:rPr lang="en-US" sz="2400" dirty="0" err="1" smtClean="0"/>
              <a:t>Wort</a:t>
            </a:r>
            <a:r>
              <a:rPr lang="en-US" sz="2400" dirty="0" smtClean="0"/>
              <a:t> Art </a:t>
            </a:r>
            <a:r>
              <a:rPr lang="en-US" sz="2400" i="1" dirty="0" smtClean="0"/>
              <a:t>“</a:t>
            </a:r>
            <a:r>
              <a:rPr lang="en-US" sz="2400" i="1" dirty="0" err="1" smtClean="0"/>
              <a:t>Menggabungkan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Beberapa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Dokumen</a:t>
            </a:r>
            <a:r>
              <a:rPr lang="en-US" sz="2400" i="1" dirty="0" smtClean="0"/>
              <a:t>”,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jenis</a:t>
            </a:r>
            <a:r>
              <a:rPr lang="en-US" sz="2400" i="1" dirty="0" smtClean="0"/>
              <a:t> (font) </a:t>
            </a:r>
            <a:r>
              <a:rPr lang="en-US" sz="2400" i="1" dirty="0" err="1" smtClean="0"/>
              <a:t>huruf</a:t>
            </a:r>
            <a:r>
              <a:rPr lang="en-US" sz="2400" i="1" dirty="0" smtClean="0"/>
              <a:t> : Arial Black, </a:t>
            </a:r>
            <a:r>
              <a:rPr lang="en-US" sz="2400" i="1" dirty="0" err="1" smtClean="0"/>
              <a:t>ukuran</a:t>
            </a:r>
            <a:r>
              <a:rPr lang="en-US" sz="2400" i="1" dirty="0" smtClean="0"/>
              <a:t> (size) : 36. 	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2650" y="1500188"/>
            <a:ext cx="5619750" cy="448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OK. 	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1" y="838200"/>
            <a:ext cx="743309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6. </a:t>
            </a:r>
            <a:r>
              <a:rPr lang="en-US" sz="2400" dirty="0" err="1" smtClean="0"/>
              <a:t>Klik</a:t>
            </a:r>
            <a:r>
              <a:rPr lang="en-US" sz="2400" dirty="0" smtClean="0"/>
              <a:t> icon menu </a:t>
            </a:r>
            <a:r>
              <a:rPr lang="en-US" sz="2400" i="1" dirty="0" smtClean="0"/>
              <a:t>Spacing </a:t>
            </a:r>
            <a:r>
              <a:rPr lang="en-US" sz="2400" i="1" dirty="0" err="1" smtClean="0"/>
              <a:t>pada</a:t>
            </a:r>
            <a:r>
              <a:rPr lang="en-US" sz="2400" i="1" dirty="0" smtClean="0"/>
              <a:t> ribbon Text , </a:t>
            </a:r>
            <a:r>
              <a:rPr lang="en-US" sz="2400" i="1" dirty="0" err="1" smtClean="0"/>
              <a:t>kemudian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klik</a:t>
            </a:r>
            <a:r>
              <a:rPr lang="en-US" sz="2400" i="1" dirty="0" smtClean="0"/>
              <a:t> Close. 	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48244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7. </a:t>
            </a:r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tab ribbon </a:t>
            </a:r>
            <a:r>
              <a:rPr lang="en-US" sz="2400" i="1" dirty="0" smtClean="0"/>
              <a:t>Word Art Style, </a:t>
            </a:r>
            <a:r>
              <a:rPr lang="en-US" sz="2400" i="1" dirty="0" err="1" smtClean="0"/>
              <a:t>ganti</a:t>
            </a:r>
            <a:r>
              <a:rPr lang="en-US" sz="2400" i="1" dirty="0" smtClean="0"/>
              <a:t> style </a:t>
            </a:r>
            <a:r>
              <a:rPr lang="en-US" sz="2400" i="1" dirty="0" err="1" smtClean="0"/>
              <a:t>menjadi</a:t>
            </a:r>
            <a:r>
              <a:rPr lang="en-US" sz="2400" i="1" dirty="0" smtClean="0"/>
              <a:t> WordArt Style 16. (</a:t>
            </a:r>
            <a:r>
              <a:rPr lang="en-US" sz="2400" i="1" dirty="0" err="1" smtClean="0"/>
              <a:t>coba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anda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klik</a:t>
            </a:r>
            <a:r>
              <a:rPr lang="en-US" sz="2400" i="1" dirty="0" smtClean="0"/>
              <a:t> style yang lain, </a:t>
            </a:r>
            <a:r>
              <a:rPr lang="en-US" sz="2400" i="1" dirty="0" err="1" smtClean="0"/>
              <a:t>lihat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perbedaanya</a:t>
            </a:r>
            <a:r>
              <a:rPr lang="en-US" sz="2400" i="1" dirty="0" smtClean="0"/>
              <a:t>). </a:t>
            </a:r>
            <a:r>
              <a:rPr lang="en-US" i="1" dirty="0" smtClean="0"/>
              <a:t>	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38338"/>
            <a:ext cx="8305800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err="1" smtClean="0"/>
              <a:t>Menyisipkan</a:t>
            </a:r>
            <a:r>
              <a:rPr lang="en-US" sz="4000" b="1" dirty="0" smtClean="0"/>
              <a:t> Clip Art. </a:t>
            </a:r>
            <a:r>
              <a:rPr lang="en-US" b="1" dirty="0" smtClean="0"/>
              <a:t>	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i="1" dirty="0" smtClean="0"/>
              <a:t>“</a:t>
            </a:r>
            <a:r>
              <a:rPr lang="en-US" sz="2400" i="1" dirty="0" err="1" smtClean="0"/>
              <a:t>Gabung</a:t>
            </a:r>
            <a:r>
              <a:rPr lang="en-US" sz="2400" i="1" dirty="0" smtClean="0"/>
              <a:t> file”. </a:t>
            </a:r>
            <a:r>
              <a:rPr lang="en-US" sz="2400" i="1" dirty="0" err="1" smtClean="0"/>
              <a:t>Kemudian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letakkan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kursor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akhir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halaman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pertama</a:t>
            </a:r>
            <a:r>
              <a:rPr lang="en-US" sz="2400" i="1" dirty="0" smtClean="0"/>
              <a:t>. </a:t>
            </a:r>
            <a:r>
              <a:rPr lang="en-US" i="1" dirty="0" smtClean="0"/>
              <a:t>	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61184"/>
            <a:ext cx="6248400" cy="44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, </a:t>
            </a:r>
            <a:r>
              <a:rPr lang="en-US" sz="2400" dirty="0" err="1" smtClean="0"/>
              <a:t>klik</a:t>
            </a:r>
            <a:r>
              <a:rPr lang="en-US" sz="2400" dirty="0" smtClean="0"/>
              <a:t> tab menu </a:t>
            </a:r>
            <a:r>
              <a:rPr lang="en-US" sz="2400" i="1" dirty="0" smtClean="0"/>
              <a:t>Insert &gt; Clip Art. </a:t>
            </a:r>
            <a:r>
              <a:rPr lang="en-US" i="1" dirty="0" smtClean="0"/>
              <a:t>	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1138238"/>
            <a:ext cx="866775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tombol</a:t>
            </a:r>
            <a:r>
              <a:rPr lang="en-US" sz="2400" dirty="0" smtClean="0"/>
              <a:t> </a:t>
            </a:r>
            <a:r>
              <a:rPr lang="en-US" sz="2400" i="1" dirty="0" smtClean="0"/>
              <a:t>Go </a:t>
            </a:r>
            <a:r>
              <a:rPr lang="en-US" sz="2400" i="1" dirty="0" err="1" smtClean="0"/>
              <a:t>pada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kotak</a:t>
            </a:r>
            <a:r>
              <a:rPr lang="en-US" sz="2400" i="1" dirty="0" smtClean="0"/>
              <a:t> dialog clip art. </a:t>
            </a:r>
            <a:r>
              <a:rPr lang="en-US" sz="2400" i="1" dirty="0" err="1" smtClean="0"/>
              <a:t>Perhatikan</a:t>
            </a:r>
            <a:r>
              <a:rPr lang="en-US" sz="2400" i="1" dirty="0" smtClean="0"/>
              <a:t> clip art yang </a:t>
            </a:r>
            <a:r>
              <a:rPr lang="en-US" sz="2400" i="1" dirty="0" err="1" smtClean="0"/>
              <a:t>muncul</a:t>
            </a:r>
            <a:r>
              <a:rPr lang="en-US" sz="2400" i="1" dirty="0" smtClean="0"/>
              <a:t>. </a:t>
            </a:r>
            <a:r>
              <a:rPr lang="en-US" i="1" dirty="0" smtClean="0"/>
              <a:t>	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848600" cy="545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213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4.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clip art “</a:t>
            </a:r>
            <a:r>
              <a:rPr lang="en-US" sz="2400" dirty="0" err="1" smtClean="0"/>
              <a:t>menara</a:t>
            </a:r>
            <a:r>
              <a:rPr lang="en-US" sz="2400" dirty="0" smtClean="0"/>
              <a:t>”. </a:t>
            </a:r>
            <a:r>
              <a:rPr lang="en-US" sz="2400" dirty="0" err="1" smtClean="0"/>
              <a:t>Perhatikan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ditambahkan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dokumen</a:t>
            </a:r>
            <a:r>
              <a:rPr lang="en-US" sz="2400" dirty="0" smtClean="0"/>
              <a:t>. 	</a:t>
            </a:r>
          </a:p>
          <a:p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37383"/>
            <a:ext cx="7691438" cy="536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5. </a:t>
            </a:r>
            <a:r>
              <a:rPr lang="en-US" sz="2400" dirty="0" err="1" smtClean="0"/>
              <a:t>Klik</a:t>
            </a:r>
            <a:r>
              <a:rPr lang="en-US" sz="2400" dirty="0" smtClean="0"/>
              <a:t> icon menu </a:t>
            </a:r>
            <a:r>
              <a:rPr lang="en-US" sz="2400" i="1" dirty="0" smtClean="0"/>
              <a:t>Brightness (-20%), </a:t>
            </a:r>
            <a:r>
              <a:rPr lang="en-US" sz="2400" i="1" dirty="0" err="1" smtClean="0"/>
              <a:t>perhatikan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perubahannya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Coba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anda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lakukan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untuk</a:t>
            </a:r>
            <a:r>
              <a:rPr lang="en-US" sz="2400" i="1" dirty="0" smtClean="0"/>
              <a:t> icon menu </a:t>
            </a:r>
            <a:r>
              <a:rPr lang="en-US" sz="2400" i="1" dirty="0" err="1" smtClean="0"/>
              <a:t>adjusment</a:t>
            </a:r>
            <a:r>
              <a:rPr lang="en-US" sz="2400" i="1" dirty="0" smtClean="0"/>
              <a:t> picture yang </a:t>
            </a:r>
            <a:r>
              <a:rPr lang="en-US" sz="2400" i="1" dirty="0" err="1" smtClean="0"/>
              <a:t>lainnya</a:t>
            </a:r>
            <a:r>
              <a:rPr lang="en-US" sz="2400" i="1" dirty="0" smtClean="0"/>
              <a:t>. </a:t>
            </a:r>
            <a:r>
              <a:rPr lang="en-US" i="1" dirty="0" smtClean="0"/>
              <a:t>	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38300"/>
            <a:ext cx="7875516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err="1" smtClean="0"/>
              <a:t>Menyisipkan</a:t>
            </a:r>
            <a:r>
              <a:rPr lang="en-US" sz="4000" b="1" dirty="0" smtClean="0"/>
              <a:t> </a:t>
            </a:r>
            <a:r>
              <a:rPr lang="en-US" sz="4000" b="1" dirty="0"/>
              <a:t>Text Box </a:t>
            </a:r>
            <a:r>
              <a:rPr lang="en-US" sz="4000" b="1" dirty="0" err="1"/>
              <a:t>Dalam</a:t>
            </a:r>
            <a:r>
              <a:rPr lang="en-US" sz="4000" b="1" dirty="0"/>
              <a:t> </a:t>
            </a:r>
            <a:r>
              <a:rPr lang="en-US" sz="4000" b="1" dirty="0" err="1"/>
              <a:t>Dokumen</a:t>
            </a:r>
            <a:r>
              <a:rPr lang="en-US" sz="4000" b="1" dirty="0"/>
              <a:t>. </a:t>
            </a:r>
            <a:r>
              <a:rPr lang="en-US" b="1" dirty="0"/>
              <a:t>	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1</a:t>
            </a:r>
            <a:r>
              <a:rPr lang="en-US" sz="2800" dirty="0"/>
              <a:t>. </a:t>
            </a:r>
            <a:r>
              <a:rPr lang="en-US" sz="2800" dirty="0" err="1"/>
              <a:t>Letakkan</a:t>
            </a:r>
            <a:r>
              <a:rPr lang="en-US" sz="2800" dirty="0"/>
              <a:t> </a:t>
            </a:r>
            <a:r>
              <a:rPr lang="en-US" sz="2800" dirty="0" err="1"/>
              <a:t>kursor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akhir</a:t>
            </a:r>
            <a:r>
              <a:rPr lang="en-US" sz="2800" dirty="0"/>
              <a:t> </a:t>
            </a:r>
            <a:r>
              <a:rPr lang="en-US" sz="2800" dirty="0" err="1"/>
              <a:t>paragraf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2 </a:t>
            </a:r>
            <a:r>
              <a:rPr lang="en-US" sz="2800" dirty="0" err="1"/>
              <a:t>dokumen</a:t>
            </a:r>
            <a:r>
              <a:rPr lang="en-US" sz="2800" dirty="0"/>
              <a:t> “</a:t>
            </a:r>
            <a:r>
              <a:rPr lang="en-US" sz="2800" i="1" dirty="0"/>
              <a:t>Tips </a:t>
            </a:r>
            <a:r>
              <a:rPr lang="en-US" sz="2800" i="1" dirty="0" err="1"/>
              <a:t>Nama</a:t>
            </a:r>
            <a:r>
              <a:rPr lang="en-US" sz="2800" i="1" dirty="0"/>
              <a:t> </a:t>
            </a:r>
            <a:r>
              <a:rPr lang="en-US" sz="2800" i="1" dirty="0" err="1"/>
              <a:t>Cantik</a:t>
            </a:r>
            <a:r>
              <a:rPr lang="en-US" sz="2800" i="1" dirty="0"/>
              <a:t>”. 	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0"/>
            <a:ext cx="59626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6. </a:t>
            </a:r>
            <a:r>
              <a:rPr lang="en-US" dirty="0" err="1" smtClean="0"/>
              <a:t>Untuk</a:t>
            </a:r>
            <a:r>
              <a:rPr lang="en-US" dirty="0" smtClean="0"/>
              <a:t> format yang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Text box.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 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(logo,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). </a:t>
            </a:r>
            <a:r>
              <a:rPr lang="en-US" dirty="0" smtClean="0"/>
              <a:t>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file “</a:t>
            </a:r>
            <a:r>
              <a:rPr lang="en-US" dirty="0" err="1" smtClean="0"/>
              <a:t>T</a:t>
            </a:r>
            <a:r>
              <a:rPr lang="en-US" dirty="0" err="1" smtClean="0"/>
              <a:t>ugas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smtClean="0"/>
              <a:t> 8”.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2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Klik</a:t>
            </a:r>
            <a:r>
              <a:rPr lang="en-US" sz="2400" i="1" dirty="0" smtClean="0"/>
              <a:t> tab menu Insert, </a:t>
            </a:r>
            <a:r>
              <a:rPr lang="en-US" sz="2400" i="1" dirty="0" err="1" smtClean="0"/>
              <a:t>klik</a:t>
            </a:r>
            <a:r>
              <a:rPr lang="en-US" sz="2400" i="1" dirty="0" smtClean="0"/>
              <a:t> icon menu Text Box </a:t>
            </a:r>
            <a:r>
              <a:rPr lang="en-US" sz="2400" i="1" dirty="0" err="1" smtClean="0"/>
              <a:t>pada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daerah</a:t>
            </a:r>
            <a:r>
              <a:rPr lang="en-US" sz="2400" i="1" dirty="0" smtClean="0"/>
              <a:t> ribbon </a:t>
            </a:r>
            <a:r>
              <a:rPr lang="en-US" sz="2400" i="1" dirty="0" err="1" smtClean="0"/>
              <a:t>kelompok</a:t>
            </a:r>
            <a:r>
              <a:rPr lang="en-US" sz="2400" i="1" dirty="0" smtClean="0"/>
              <a:t> Text. </a:t>
            </a:r>
          </a:p>
          <a:p>
            <a:pPr algn="just"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Pilih</a:t>
            </a:r>
            <a:r>
              <a:rPr lang="en-US" sz="2400" dirty="0" smtClean="0"/>
              <a:t> </a:t>
            </a:r>
            <a:r>
              <a:rPr lang="en-US" sz="2400" i="1" dirty="0" smtClean="0"/>
              <a:t>Draw Text Box </a:t>
            </a:r>
            <a:r>
              <a:rPr lang="en-US" sz="2400" i="1" dirty="0" err="1" smtClean="0"/>
              <a:t>untuk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membuat</a:t>
            </a:r>
            <a:r>
              <a:rPr lang="en-US" sz="2400" i="1" dirty="0" smtClean="0"/>
              <a:t> text box yang </a:t>
            </a:r>
            <a:r>
              <a:rPr lang="en-US" sz="2400" i="1" dirty="0" err="1" smtClean="0"/>
              <a:t>baru</a:t>
            </a:r>
            <a:r>
              <a:rPr lang="en-US" sz="2400" i="1" dirty="0" smtClean="0"/>
              <a:t>. 	</a:t>
            </a:r>
          </a:p>
          <a:p>
            <a:pPr>
              <a:buNone/>
            </a:pPr>
            <a:r>
              <a:rPr lang="en-US" i="1" dirty="0" smtClean="0"/>
              <a:t>	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1676400"/>
            <a:ext cx="7629525" cy="500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4. </a:t>
            </a:r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tahan</a:t>
            </a:r>
            <a:r>
              <a:rPr lang="en-US" sz="2400" dirty="0" smtClean="0"/>
              <a:t> </a:t>
            </a:r>
            <a:r>
              <a:rPr lang="en-US" sz="2400" dirty="0" err="1" smtClean="0"/>
              <a:t>tarik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gambarkan</a:t>
            </a:r>
            <a:r>
              <a:rPr lang="en-US" sz="2400" dirty="0" smtClean="0"/>
              <a:t> (</a:t>
            </a:r>
            <a:r>
              <a:rPr lang="en-US" sz="2400" dirty="0" err="1" smtClean="0"/>
              <a:t>lihat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soal</a:t>
            </a:r>
            <a:r>
              <a:rPr lang="en-US" sz="2400" dirty="0" smtClean="0"/>
              <a:t>). </a:t>
            </a:r>
          </a:p>
          <a:p>
            <a:pPr algn="just">
              <a:buNone/>
            </a:pPr>
            <a:r>
              <a:rPr lang="en-US" sz="2400" dirty="0" smtClean="0"/>
              <a:t>5. </a:t>
            </a:r>
            <a:r>
              <a:rPr lang="en-US" sz="2400" dirty="0" err="1" smtClean="0"/>
              <a:t>Ketikkanlah</a:t>
            </a:r>
            <a:r>
              <a:rPr lang="en-US" sz="2400" dirty="0" smtClean="0"/>
              <a:t> </a:t>
            </a:r>
            <a:r>
              <a:rPr lang="en-US" sz="2400" dirty="0" err="1" smtClean="0"/>
              <a:t>isi</a:t>
            </a:r>
            <a:r>
              <a:rPr lang="en-US" sz="2400" dirty="0" smtClean="0"/>
              <a:t> text box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soal</a:t>
            </a:r>
            <a:r>
              <a:rPr lang="en-US" sz="2400" dirty="0" smtClean="0"/>
              <a:t>.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selesai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ketik</a:t>
            </a:r>
            <a:r>
              <a:rPr lang="en-US" sz="2400" dirty="0" smtClean="0"/>
              <a:t>, </a:t>
            </a:r>
            <a:r>
              <a:rPr lang="en-US" sz="2400" dirty="0" err="1" smtClean="0"/>
              <a:t>pilih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text box, </a:t>
            </a:r>
            <a:r>
              <a:rPr lang="en-US" sz="2400" dirty="0" err="1" smtClean="0"/>
              <a:t>tekan</a:t>
            </a:r>
            <a:r>
              <a:rPr lang="en-US" sz="2400" dirty="0" smtClean="0"/>
              <a:t> </a:t>
            </a:r>
            <a:r>
              <a:rPr lang="en-US" sz="2400" dirty="0" err="1" smtClean="0"/>
              <a:t>tombol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Ctrl+E</a:t>
            </a:r>
            <a:r>
              <a:rPr lang="en-US" sz="2400" b="1" i="1" dirty="0" smtClean="0"/>
              <a:t>. 	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195513"/>
            <a:ext cx="6553200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6.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memformat</a:t>
            </a:r>
            <a:r>
              <a:rPr lang="en-US" sz="2400" dirty="0" smtClean="0"/>
              <a:t> text box, </a:t>
            </a:r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tepi</a:t>
            </a:r>
            <a:r>
              <a:rPr lang="en-US" sz="2400" dirty="0" smtClean="0"/>
              <a:t> text box, </a:t>
            </a:r>
            <a:r>
              <a:rPr lang="en-US" sz="2400" dirty="0" err="1" smtClean="0"/>
              <a:t>klik</a:t>
            </a:r>
            <a:r>
              <a:rPr lang="en-US" sz="2400" dirty="0" smtClean="0"/>
              <a:t> tab menu </a:t>
            </a:r>
            <a:r>
              <a:rPr lang="en-US" sz="2400" i="1" dirty="0" smtClean="0"/>
              <a:t>Format, </a:t>
            </a:r>
            <a:r>
              <a:rPr lang="en-US" sz="2400" i="1" dirty="0" err="1" smtClean="0"/>
              <a:t>kemudian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pilih</a:t>
            </a:r>
            <a:r>
              <a:rPr lang="en-US" sz="2400" i="1" dirty="0" smtClean="0"/>
              <a:t> Text Box Style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pilih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jenis</a:t>
            </a:r>
            <a:r>
              <a:rPr lang="en-US" sz="2400" i="1" dirty="0" smtClean="0"/>
              <a:t> style (</a:t>
            </a:r>
            <a:r>
              <a:rPr lang="en-US" sz="2400" i="1" dirty="0" err="1" smtClean="0"/>
              <a:t>lihat</a:t>
            </a:r>
            <a:r>
              <a:rPr lang="en-US" sz="2400" i="1" dirty="0" smtClean="0"/>
              <a:t> style text box </a:t>
            </a:r>
            <a:r>
              <a:rPr lang="en-US" sz="2400" i="1" dirty="0" err="1" smtClean="0"/>
              <a:t>soal</a:t>
            </a:r>
            <a:r>
              <a:rPr lang="en-US" sz="2400" i="1" dirty="0" smtClean="0"/>
              <a:t>). </a:t>
            </a:r>
            <a:r>
              <a:rPr lang="en-US" i="1" dirty="0" smtClean="0"/>
              <a:t>	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950" y="1762125"/>
            <a:ext cx="61341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7. </a:t>
            </a:r>
            <a:r>
              <a:rPr lang="en-US" sz="2400" dirty="0" err="1" smtClean="0"/>
              <a:t>Klik</a:t>
            </a:r>
            <a:r>
              <a:rPr lang="en-US" sz="2400" dirty="0" smtClean="0"/>
              <a:t> icon menu </a:t>
            </a:r>
            <a:r>
              <a:rPr lang="en-US" sz="2400" i="1" dirty="0" smtClean="0"/>
              <a:t>Shadow </a:t>
            </a:r>
            <a:r>
              <a:rPr lang="en-US" sz="2400" i="1" dirty="0" err="1" smtClean="0"/>
              <a:t>Efect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Pilih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salah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satu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jenis</a:t>
            </a:r>
            <a:r>
              <a:rPr lang="en-US" sz="2400" i="1" dirty="0" smtClean="0"/>
              <a:t> shadow yang </a:t>
            </a:r>
            <a:r>
              <a:rPr lang="en-US" sz="2400" i="1" dirty="0" err="1" smtClean="0"/>
              <a:t>ada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kemudian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lihat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perbedaannya</a:t>
            </a:r>
            <a:r>
              <a:rPr lang="en-US" sz="2400" i="1" dirty="0" smtClean="0"/>
              <a:t>. 	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61785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8. 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 smtClean="0"/>
              <a:t>klik</a:t>
            </a:r>
            <a:r>
              <a:rPr lang="en-US" sz="2400" dirty="0" smtClean="0"/>
              <a:t> icon menu </a:t>
            </a:r>
            <a:r>
              <a:rPr lang="en-US" sz="2400" i="1" dirty="0" smtClean="0"/>
              <a:t>3-D Effect, </a:t>
            </a:r>
            <a:r>
              <a:rPr lang="en-US" sz="2400" i="1" dirty="0" err="1" smtClean="0"/>
              <a:t>kemudian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pilih</a:t>
            </a:r>
            <a:r>
              <a:rPr lang="en-US" sz="2400" i="1" dirty="0" smtClean="0"/>
              <a:t> 3-D Style1. </a:t>
            </a:r>
            <a:r>
              <a:rPr lang="en-US" i="1" dirty="0" smtClean="0"/>
              <a:t>	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81074"/>
            <a:ext cx="7349316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9.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mengatur</a:t>
            </a:r>
            <a:r>
              <a:rPr lang="en-US" sz="2400" dirty="0" smtClean="0"/>
              <a:t> </a:t>
            </a:r>
            <a:r>
              <a:rPr lang="en-US" sz="2400" dirty="0" err="1" smtClean="0"/>
              <a:t>perataan</a:t>
            </a:r>
            <a:r>
              <a:rPr lang="en-US" sz="2400" dirty="0" smtClean="0"/>
              <a:t> text box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 </a:t>
            </a:r>
            <a:r>
              <a:rPr lang="en-US" sz="2400" dirty="0" err="1" smtClean="0"/>
              <a:t>dokumen</a:t>
            </a:r>
            <a:r>
              <a:rPr lang="en-US" sz="2400" dirty="0" smtClean="0"/>
              <a:t>, </a:t>
            </a:r>
            <a:r>
              <a:rPr lang="en-US" sz="2400" dirty="0" err="1" smtClean="0"/>
              <a:t>klik</a:t>
            </a:r>
            <a:r>
              <a:rPr lang="en-US" sz="2400" dirty="0" smtClean="0"/>
              <a:t> icon menu </a:t>
            </a:r>
            <a:r>
              <a:rPr lang="en-US" sz="2400" i="1" dirty="0" smtClean="0"/>
              <a:t>Text Wrapping, </a:t>
            </a:r>
            <a:r>
              <a:rPr lang="en-US" sz="2400" i="1" dirty="0" err="1" smtClean="0"/>
              <a:t>kemudian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pilih</a:t>
            </a:r>
            <a:r>
              <a:rPr lang="en-US" sz="2400" i="1" dirty="0" smtClean="0"/>
              <a:t> Tight. </a:t>
            </a:r>
            <a:r>
              <a:rPr lang="en-US" sz="2400" i="1" dirty="0" err="1" smtClean="0"/>
              <a:t>Coba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anda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pilih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jenis</a:t>
            </a:r>
            <a:r>
              <a:rPr lang="en-US" sz="2400" i="1" dirty="0" smtClean="0"/>
              <a:t> yang lain,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lihat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perubahannya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dokumen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kita</a:t>
            </a:r>
            <a:r>
              <a:rPr lang="en-US" sz="2400" i="1" dirty="0" smtClean="0"/>
              <a:t>. </a:t>
            </a:r>
            <a:r>
              <a:rPr lang="en-US" i="1" dirty="0" smtClean="0"/>
              <a:t>	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120" y="2057400"/>
            <a:ext cx="746288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err="1" smtClean="0"/>
              <a:t>Menyisipkan</a:t>
            </a:r>
            <a:r>
              <a:rPr lang="en-US" sz="4000" b="1" dirty="0" smtClean="0"/>
              <a:t> Word Art. 	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nn-NO" sz="2400" dirty="0" smtClean="0"/>
              <a:t>1. Buka kembali file ”</a:t>
            </a:r>
            <a:r>
              <a:rPr lang="nn-NO" sz="2400" i="1" dirty="0" smtClean="0"/>
              <a:t>Gabung File”. </a:t>
            </a:r>
          </a:p>
          <a:p>
            <a:pPr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Letakkan</a:t>
            </a:r>
            <a:r>
              <a:rPr lang="en-US" sz="2400" dirty="0" smtClean="0"/>
              <a:t> </a:t>
            </a:r>
            <a:r>
              <a:rPr lang="en-US" sz="2400" dirty="0" err="1" smtClean="0"/>
              <a:t>kursor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 </a:t>
            </a:r>
            <a:r>
              <a:rPr lang="en-US" sz="2400" dirty="0" err="1" smtClean="0"/>
              <a:t>dokumen</a:t>
            </a:r>
            <a:r>
              <a:rPr lang="en-US" sz="2400" dirty="0" smtClean="0"/>
              <a:t>. 	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453</Words>
  <Application>Microsoft Office PowerPoint</Application>
  <PresentationFormat>On-screen Show (4:3)</PresentationFormat>
  <Paragraphs>31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Modul 8. </vt:lpstr>
      <vt:lpstr>  Menyisipkan Text Box Dalam Dokumen.   </vt:lpstr>
      <vt:lpstr>Slide 3</vt:lpstr>
      <vt:lpstr>Slide 4</vt:lpstr>
      <vt:lpstr>Slide 5</vt:lpstr>
      <vt:lpstr>Slide 6</vt:lpstr>
      <vt:lpstr>Slide 7</vt:lpstr>
      <vt:lpstr>Slide 8</vt:lpstr>
      <vt:lpstr> Menyisipkan Word Art.   </vt:lpstr>
      <vt:lpstr>Slide 10</vt:lpstr>
      <vt:lpstr>Slide 11</vt:lpstr>
      <vt:lpstr>Slide 12</vt:lpstr>
      <vt:lpstr>Slide 13</vt:lpstr>
      <vt:lpstr>Slide 14</vt:lpstr>
      <vt:lpstr> Menyisipkan Clip Art.   </vt:lpstr>
      <vt:lpstr>Slide 16</vt:lpstr>
      <vt:lpstr>Slide 17</vt:lpstr>
      <vt:lpstr>Slide 18</vt:lpstr>
      <vt:lpstr>Slide 19</vt:lpstr>
      <vt:lpstr>Slide 20</vt:lpstr>
      <vt:lpstr>Tugas Modul 8</vt:lpstr>
    </vt:vector>
  </TitlesOfParts>
  <Company>bidar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8. </dc:title>
  <dc:creator>helda</dc:creator>
  <cp:lastModifiedBy>helda</cp:lastModifiedBy>
  <cp:revision>8</cp:revision>
  <dcterms:created xsi:type="dcterms:W3CDTF">2012-11-12T02:24:53Z</dcterms:created>
  <dcterms:modified xsi:type="dcterms:W3CDTF">2012-12-14T03:51:18Z</dcterms:modified>
</cp:coreProperties>
</file>