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E3F7-F1A6-4E0B-8106-10C5E14BB03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8B75-D911-48A2-AE21-73A0677C9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Modul</a:t>
            </a:r>
            <a:r>
              <a:rPr lang="en-US" b="1" dirty="0"/>
              <a:t> 7.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Header Dan Footer Dan </a:t>
            </a:r>
            <a:r>
              <a:rPr lang="en-US" b="1" dirty="0" err="1"/>
              <a:t>Menyisipkan</a:t>
            </a:r>
            <a:r>
              <a:rPr lang="en-US" b="1" dirty="0"/>
              <a:t> </a:t>
            </a:r>
            <a:r>
              <a:rPr lang="en-US" b="1" dirty="0" err="1"/>
              <a:t>Simbol</a:t>
            </a:r>
            <a:r>
              <a:rPr lang="en-US" b="1" dirty="0"/>
              <a:t> Dan </a:t>
            </a:r>
            <a:r>
              <a:rPr lang="en-US" b="1" dirty="0" err="1"/>
              <a:t>Nomor</a:t>
            </a:r>
            <a:r>
              <a:rPr lang="en-US" b="1" dirty="0"/>
              <a:t> </a:t>
            </a:r>
            <a:r>
              <a:rPr lang="en-US" b="1" dirty="0" err="1"/>
              <a:t>Halaman</a:t>
            </a: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11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</a:t>
            </a:r>
            <a:r>
              <a:rPr lang="en-US" sz="2400" i="1" dirty="0"/>
              <a:t>Close header and footer </a:t>
            </a:r>
            <a:r>
              <a:rPr lang="en-US" sz="2400" i="1" dirty="0" err="1"/>
              <a:t>pada</a:t>
            </a:r>
            <a:r>
              <a:rPr lang="en-US" sz="2400" i="1" dirty="0"/>
              <a:t> ribbon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keluar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header and footer. </a:t>
            </a:r>
            <a:endParaRPr lang="en-US" sz="2400" i="1" dirty="0" smtClean="0"/>
          </a:p>
          <a:p>
            <a:pPr algn="just">
              <a:buNone/>
            </a:pPr>
            <a:endParaRPr lang="en-US" sz="2400" i="1" dirty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i="1" dirty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i="1" dirty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i="1" dirty="0"/>
          </a:p>
          <a:p>
            <a:pPr>
              <a:buNone/>
            </a:pPr>
            <a:r>
              <a:rPr lang="en-US" sz="2400" dirty="0" smtClean="0"/>
              <a:t>12</a:t>
            </a:r>
            <a:r>
              <a:rPr lang="en-US" sz="2400" dirty="0"/>
              <a:t>. </a:t>
            </a:r>
            <a:r>
              <a:rPr lang="en-US" sz="2400" dirty="0" err="1"/>
              <a:t>Tekan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</a:t>
            </a:r>
            <a:r>
              <a:rPr lang="en-US" sz="2400" b="1" i="1" dirty="0" err="1"/>
              <a:t>Ctrl+S</a:t>
            </a:r>
            <a:r>
              <a:rPr lang="en-US" sz="2400" b="1" i="1" dirty="0"/>
              <a:t>. </a:t>
            </a:r>
            <a:r>
              <a:rPr lang="en-US" b="1" i="1" dirty="0"/>
              <a:t>	</a:t>
            </a:r>
          </a:p>
          <a:p>
            <a:pPr algn="just">
              <a:buNone/>
            </a:pP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524000"/>
            <a:ext cx="2266743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667000" y="1295400"/>
            <a:ext cx="3276600" cy="2895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3600" b="1" dirty="0" err="1"/>
              <a:t>Menghapus</a:t>
            </a:r>
            <a:r>
              <a:rPr lang="en-US" sz="3600" b="1" dirty="0"/>
              <a:t> Header Dan Footer. </a:t>
            </a:r>
            <a:r>
              <a:rPr lang="en-US" b="1" dirty="0"/>
              <a:t>	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i="1" dirty="0"/>
              <a:t>Double </a:t>
            </a:r>
            <a:r>
              <a:rPr lang="en-US" sz="2400" i="1" dirty="0" err="1"/>
              <a:t>klik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header </a:t>
            </a:r>
            <a:r>
              <a:rPr lang="en-US" sz="2400" i="1" dirty="0" err="1"/>
              <a:t>atau</a:t>
            </a:r>
            <a:r>
              <a:rPr lang="en-US" sz="2400" i="1" dirty="0"/>
              <a:t> footer (</a:t>
            </a:r>
            <a:r>
              <a:rPr lang="en-US" sz="2400" i="1" dirty="0" err="1"/>
              <a:t>pada</a:t>
            </a:r>
            <a:r>
              <a:rPr lang="en-US" sz="2400" i="1" dirty="0"/>
              <a:t> file ”</a:t>
            </a:r>
            <a:r>
              <a:rPr lang="en-US" sz="2400" i="1" dirty="0" err="1"/>
              <a:t>Gabung</a:t>
            </a:r>
            <a:r>
              <a:rPr lang="en-US" sz="2400" i="1" dirty="0"/>
              <a:t> File”). </a:t>
            </a:r>
          </a:p>
          <a:p>
            <a:pPr algn="just">
              <a:buNone/>
            </a:pPr>
            <a:r>
              <a:rPr lang="en-US" sz="2400" dirty="0"/>
              <a:t>2. </a:t>
            </a:r>
            <a:r>
              <a:rPr lang="en-US" sz="2400" dirty="0" err="1"/>
              <a:t>Klik</a:t>
            </a:r>
            <a:r>
              <a:rPr lang="en-US" sz="2400" dirty="0"/>
              <a:t> tab menu </a:t>
            </a:r>
            <a:r>
              <a:rPr lang="en-US" sz="2400" i="1" dirty="0"/>
              <a:t>Design. </a:t>
            </a:r>
          </a:p>
          <a:p>
            <a:pPr algn="just">
              <a:buNone/>
            </a:pPr>
            <a:r>
              <a:rPr lang="en-US" sz="2400" dirty="0"/>
              <a:t>3. </a:t>
            </a:r>
            <a:r>
              <a:rPr lang="en-US" sz="2400" dirty="0" err="1"/>
              <a:t>Klik</a:t>
            </a:r>
            <a:r>
              <a:rPr lang="en-US" sz="2400" dirty="0"/>
              <a:t> icon menu </a:t>
            </a:r>
            <a:r>
              <a:rPr lang="en-US" sz="2400" i="1" dirty="0"/>
              <a:t>Header </a:t>
            </a:r>
            <a:r>
              <a:rPr lang="en-US" sz="2400" i="1" dirty="0" err="1"/>
              <a:t>pada</a:t>
            </a:r>
            <a:r>
              <a:rPr lang="en-US" sz="2400" i="1" dirty="0"/>
              <a:t> ribbon. </a:t>
            </a:r>
          </a:p>
          <a:p>
            <a:pPr algn="just">
              <a:buNone/>
            </a:pPr>
            <a:r>
              <a:rPr lang="en-US" sz="2400" dirty="0"/>
              <a:t>4.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Remove Header </a:t>
            </a:r>
            <a:r>
              <a:rPr lang="en-US" sz="2400" i="1" dirty="0" err="1"/>
              <a:t>pada</a:t>
            </a:r>
            <a:r>
              <a:rPr lang="en-US" sz="2400" i="1" dirty="0"/>
              <a:t> menu yang </a:t>
            </a:r>
            <a:r>
              <a:rPr lang="en-US" sz="2400" i="1" dirty="0" err="1"/>
              <a:t>muncul</a:t>
            </a:r>
            <a:r>
              <a:rPr lang="en-US" sz="2400" i="1" dirty="0"/>
              <a:t>. 	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9755"/>
            <a:ext cx="7467600" cy="425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477000" y="26670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38200" y="2895600"/>
            <a:ext cx="914400" cy="609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6477000"/>
            <a:ext cx="4343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5</a:t>
            </a:r>
            <a:r>
              <a:rPr lang="en-US" sz="2400" dirty="0"/>
              <a:t>.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klik</a:t>
            </a:r>
            <a:r>
              <a:rPr lang="en-US" sz="2400" dirty="0"/>
              <a:t> icon menu </a:t>
            </a:r>
            <a:r>
              <a:rPr lang="en-US" sz="2400" i="1" dirty="0"/>
              <a:t>Go to footer. </a:t>
            </a: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67532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124200" y="1828800"/>
            <a:ext cx="914400" cy="762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7451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6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icon menu </a:t>
            </a:r>
            <a:r>
              <a:rPr lang="en-US" sz="2400" i="1" dirty="0"/>
              <a:t>Footer </a:t>
            </a:r>
            <a:r>
              <a:rPr lang="en-US" sz="2400" i="1" dirty="0" err="1"/>
              <a:t>pada</a:t>
            </a:r>
            <a:r>
              <a:rPr lang="en-US" sz="2400" i="1" dirty="0"/>
              <a:t> ribbon. </a:t>
            </a:r>
          </a:p>
          <a:p>
            <a:pPr algn="just">
              <a:buNone/>
            </a:pPr>
            <a:r>
              <a:rPr lang="en-US" sz="2400" dirty="0"/>
              <a:t>7.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Remove Footer </a:t>
            </a:r>
            <a:r>
              <a:rPr lang="en-US" sz="2400" i="1" dirty="0" err="1"/>
              <a:t>pada</a:t>
            </a:r>
            <a:r>
              <a:rPr lang="en-US" sz="2400" i="1" dirty="0"/>
              <a:t> menu yang </a:t>
            </a:r>
            <a:r>
              <a:rPr lang="en-US" sz="2400" i="1" dirty="0" err="1"/>
              <a:t>muncul</a:t>
            </a:r>
            <a:r>
              <a:rPr lang="en-US" sz="2400" i="1" dirty="0"/>
              <a:t>. </a:t>
            </a: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695494"/>
            <a:ext cx="6419850" cy="516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524000" y="1981200"/>
            <a:ext cx="914400" cy="685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dirty="0" err="1"/>
              <a:t>Lihat</a:t>
            </a:r>
            <a:r>
              <a:rPr lang="en-US" sz="2400" dirty="0"/>
              <a:t> </a:t>
            </a:r>
            <a:r>
              <a:rPr lang="en-US" sz="2400" dirty="0" err="1"/>
              <a:t>perubahannya</a:t>
            </a:r>
            <a:r>
              <a:rPr lang="en-US" sz="2400" dirty="0"/>
              <a:t>. Close </a:t>
            </a: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i="1" dirty="0" err="1"/>
              <a:t>Gabung</a:t>
            </a:r>
            <a:r>
              <a:rPr lang="en-US" sz="2400" i="1" dirty="0"/>
              <a:t> File </a:t>
            </a:r>
            <a:r>
              <a:rPr lang="en-US" sz="2400" i="1" dirty="0" err="1"/>
              <a:t>tanpa</a:t>
            </a:r>
            <a:r>
              <a:rPr lang="en-US" sz="2400" i="1" dirty="0"/>
              <a:t> </a:t>
            </a:r>
            <a:r>
              <a:rPr lang="en-US" sz="2400" i="1" dirty="0" err="1"/>
              <a:t>melakukan</a:t>
            </a:r>
            <a:r>
              <a:rPr lang="en-US" sz="2400" i="1" dirty="0"/>
              <a:t> </a:t>
            </a:r>
            <a:r>
              <a:rPr lang="en-US" sz="2400" i="1" dirty="0" err="1"/>
              <a:t>penyimpanan</a:t>
            </a:r>
            <a:r>
              <a:rPr lang="en-US" sz="2400" i="1" dirty="0"/>
              <a:t>. </a:t>
            </a:r>
            <a:endParaRPr lang="en-US" sz="2400" i="1" dirty="0" smtClean="0"/>
          </a:p>
          <a:p>
            <a:pPr algn="just">
              <a:buNone/>
            </a:pPr>
            <a:endParaRPr lang="en-US" sz="2400" i="1" dirty="0"/>
          </a:p>
          <a:p>
            <a:pPr algn="just">
              <a:buNone/>
            </a:pPr>
            <a:endParaRPr lang="en-US" sz="2400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4000" b="1" dirty="0" err="1"/>
              <a:t>Menyisipkan</a:t>
            </a:r>
            <a:r>
              <a:rPr lang="en-US" sz="4000" b="1" dirty="0"/>
              <a:t> </a:t>
            </a:r>
            <a:r>
              <a:rPr lang="en-US" sz="4000" b="1" dirty="0" err="1"/>
              <a:t>Simbol</a:t>
            </a:r>
            <a:r>
              <a:rPr lang="en-US" sz="4000" b="1" dirty="0"/>
              <a:t>. 	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err="1"/>
              <a:t>Buka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file </a:t>
            </a:r>
            <a:r>
              <a:rPr lang="en-US" sz="2400" i="1" dirty="0"/>
              <a:t>Tips </a:t>
            </a:r>
            <a:r>
              <a:rPr lang="en-US" sz="2400" i="1" dirty="0" err="1"/>
              <a:t>Nama</a:t>
            </a:r>
            <a:r>
              <a:rPr lang="en-US" sz="2400" i="1" dirty="0"/>
              <a:t> </a:t>
            </a:r>
            <a:r>
              <a:rPr lang="en-US" sz="2400" i="1" dirty="0" err="1"/>
              <a:t>Cantik</a:t>
            </a:r>
            <a:r>
              <a:rPr lang="en-US" sz="2400" i="1" dirty="0"/>
              <a:t>. </a:t>
            </a:r>
          </a:p>
          <a:p>
            <a:pPr algn="just">
              <a:buNone/>
            </a:pPr>
            <a:r>
              <a:rPr lang="en-US" sz="2400" dirty="0"/>
              <a:t>2. </a:t>
            </a:r>
            <a:r>
              <a:rPr lang="en-US" sz="2400" dirty="0" err="1"/>
              <a:t>Letakkan</a:t>
            </a:r>
            <a:r>
              <a:rPr lang="en-US" sz="2400" dirty="0"/>
              <a:t> </a:t>
            </a:r>
            <a:r>
              <a:rPr lang="en-US" sz="2400" dirty="0" err="1"/>
              <a:t>kursor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judul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tekan</a:t>
            </a:r>
            <a:r>
              <a:rPr lang="en-US" sz="2400" dirty="0"/>
              <a:t> </a:t>
            </a:r>
            <a:r>
              <a:rPr lang="en-US" sz="2400" b="1" i="1" dirty="0" err="1"/>
              <a:t>Ctrl+E</a:t>
            </a:r>
            <a:r>
              <a:rPr lang="en-US" sz="2400" b="1" i="1" dirty="0"/>
              <a:t>. 	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62751"/>
            <a:ext cx="6553200" cy="479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343400" y="44958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tab menu </a:t>
            </a:r>
            <a:r>
              <a:rPr lang="en-US" sz="2400" i="1" dirty="0"/>
              <a:t>Insert , </a:t>
            </a:r>
            <a:r>
              <a:rPr lang="en-US" sz="2400" i="1" dirty="0" err="1"/>
              <a:t>pilih</a:t>
            </a:r>
            <a:r>
              <a:rPr lang="en-US" sz="2400" i="1" dirty="0"/>
              <a:t> </a:t>
            </a:r>
            <a:r>
              <a:rPr lang="en-US" sz="2400" i="1" dirty="0" err="1"/>
              <a:t>tombol</a:t>
            </a:r>
            <a:r>
              <a:rPr lang="en-US" sz="2400" i="1" dirty="0"/>
              <a:t> Symbol </a:t>
            </a:r>
            <a:r>
              <a:rPr lang="en-US" sz="2400" i="1" dirty="0" err="1"/>
              <a:t>pada</a:t>
            </a:r>
            <a:r>
              <a:rPr lang="en-US" sz="2400" i="1" dirty="0"/>
              <a:t> ribbon. </a:t>
            </a:r>
          </a:p>
          <a:p>
            <a:pPr algn="just">
              <a:buNone/>
            </a:pPr>
            <a:r>
              <a:rPr lang="en-US" sz="2400" dirty="0"/>
              <a:t>4.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More Symbol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mencari</a:t>
            </a:r>
            <a:r>
              <a:rPr lang="en-US" sz="2400" i="1" dirty="0"/>
              <a:t> </a:t>
            </a:r>
            <a:r>
              <a:rPr lang="en-US" sz="2400" i="1" dirty="0" err="1"/>
              <a:t>simbol</a:t>
            </a:r>
            <a:r>
              <a:rPr lang="en-US" sz="2400" i="1" dirty="0"/>
              <a:t> yang lain. </a:t>
            </a: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200"/>
            <a:ext cx="8834164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81000" y="19050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848600" y="23622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467600" y="3733800"/>
            <a:ext cx="15240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5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kotak</a:t>
            </a:r>
            <a:r>
              <a:rPr lang="en-US" sz="2400" dirty="0"/>
              <a:t> dialog yang </a:t>
            </a:r>
            <a:r>
              <a:rPr lang="en-US" sz="2400" dirty="0" err="1"/>
              <a:t>muncul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i="1" dirty="0"/>
              <a:t>Font : Wingdings, </a:t>
            </a:r>
            <a:r>
              <a:rPr lang="en-US" sz="2400" i="1" dirty="0" err="1"/>
              <a:t>pilih</a:t>
            </a:r>
            <a:r>
              <a:rPr lang="en-US" sz="2400" i="1" dirty="0"/>
              <a:t> </a:t>
            </a:r>
            <a:r>
              <a:rPr lang="en-US" sz="2400" i="1" dirty="0" err="1"/>
              <a:t>jenis</a:t>
            </a:r>
            <a:r>
              <a:rPr lang="en-US" sz="2400" i="1" dirty="0"/>
              <a:t> </a:t>
            </a:r>
            <a:r>
              <a:rPr lang="en-US" sz="2400" i="1" dirty="0" err="1"/>
              <a:t>simbol</a:t>
            </a:r>
            <a:r>
              <a:rPr lang="en-US" sz="2400" i="1" dirty="0"/>
              <a:t> (</a:t>
            </a:r>
            <a:r>
              <a:rPr lang="en-US" sz="2400" i="1" dirty="0" err="1"/>
              <a:t>lihat</a:t>
            </a:r>
            <a:r>
              <a:rPr lang="en-US" sz="2400" i="1" dirty="0"/>
              <a:t> </a:t>
            </a:r>
            <a:r>
              <a:rPr lang="en-US" sz="2400" i="1" dirty="0" err="1"/>
              <a:t>contoh</a:t>
            </a:r>
            <a:r>
              <a:rPr lang="en-US" sz="2400" i="1" dirty="0"/>
              <a:t>). </a:t>
            </a:r>
            <a:r>
              <a:rPr lang="en-US" sz="2400" i="1" dirty="0" err="1"/>
              <a:t>Klik</a:t>
            </a:r>
            <a:r>
              <a:rPr lang="en-US" sz="2400" i="1" dirty="0"/>
              <a:t> </a:t>
            </a:r>
            <a:r>
              <a:rPr lang="en-US" sz="2400" i="1" dirty="0" err="1"/>
              <a:t>tombol</a:t>
            </a:r>
            <a:r>
              <a:rPr lang="en-US" sz="2400" i="1" dirty="0"/>
              <a:t> Insert 3 kali. 	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569437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362200" y="1905000"/>
            <a:ext cx="2514600" cy="1752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562600" y="3200400"/>
            <a:ext cx="6096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715000" y="5257800"/>
            <a:ext cx="10668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6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</a:t>
            </a:r>
            <a:r>
              <a:rPr lang="en-US" sz="2400" i="1" dirty="0"/>
              <a:t>Close. </a:t>
            </a:r>
            <a:r>
              <a:rPr lang="en-US" sz="2400" i="1" dirty="0" err="1"/>
              <a:t>Lihat</a:t>
            </a:r>
            <a:r>
              <a:rPr lang="en-US" sz="2400" i="1" dirty="0"/>
              <a:t> </a:t>
            </a:r>
            <a:r>
              <a:rPr lang="en-US" sz="2400" i="1" dirty="0" err="1"/>
              <a:t>perubahan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/>
              <a:t>dokumen</a:t>
            </a:r>
            <a:r>
              <a:rPr lang="en-US" sz="2400" i="1" dirty="0"/>
              <a:t>. </a:t>
            </a:r>
            <a:r>
              <a:rPr lang="en-US" sz="2400" i="1" dirty="0" err="1"/>
              <a:t>Simpan</a:t>
            </a:r>
            <a:r>
              <a:rPr lang="en-US" sz="2400" i="1" dirty="0"/>
              <a:t> </a:t>
            </a:r>
            <a:r>
              <a:rPr lang="en-US" sz="2400" i="1" dirty="0" err="1"/>
              <a:t>kembali</a:t>
            </a:r>
            <a:r>
              <a:rPr lang="en-US" sz="2400" i="1" dirty="0"/>
              <a:t> </a:t>
            </a:r>
            <a:r>
              <a:rPr lang="en-US" sz="2400" i="1" dirty="0" err="1"/>
              <a:t>dokumen</a:t>
            </a:r>
            <a:r>
              <a:rPr lang="en-US" sz="2400" i="1" dirty="0"/>
              <a:t> </a:t>
            </a:r>
            <a:r>
              <a:rPr lang="en-US" sz="2400" i="1" dirty="0" err="1"/>
              <a:t>anda</a:t>
            </a:r>
            <a:r>
              <a:rPr lang="en-US" sz="2400" i="1" dirty="0"/>
              <a:t>. </a:t>
            </a:r>
            <a:r>
              <a:rPr lang="en-US" i="1" dirty="0"/>
              <a:t>	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2181225"/>
            <a:ext cx="69532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4114800" y="31242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3600" b="1" dirty="0" err="1"/>
              <a:t>Menyisipkan</a:t>
            </a:r>
            <a:r>
              <a:rPr lang="en-US" sz="3600" b="1" dirty="0"/>
              <a:t> </a:t>
            </a:r>
            <a:r>
              <a:rPr lang="en-US" sz="3600" b="1" dirty="0" err="1"/>
              <a:t>Nomor</a:t>
            </a:r>
            <a:r>
              <a:rPr lang="en-US" sz="3600" b="1" dirty="0"/>
              <a:t> </a:t>
            </a:r>
            <a:r>
              <a:rPr lang="en-US" sz="3600" b="1" dirty="0" err="1"/>
              <a:t>Halaman</a:t>
            </a:r>
            <a:r>
              <a:rPr lang="en-US" sz="3600" b="1" dirty="0"/>
              <a:t>. </a:t>
            </a:r>
            <a:r>
              <a:rPr lang="en-US" b="1" dirty="0"/>
              <a:t>	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nn-NO" sz="2400" dirty="0" smtClean="0"/>
              <a:t>1</a:t>
            </a:r>
            <a:r>
              <a:rPr lang="nn-NO" sz="2400" dirty="0"/>
              <a:t>. Buka kembali file “</a:t>
            </a:r>
            <a:r>
              <a:rPr lang="nn-NO" sz="2400" i="1" dirty="0"/>
              <a:t>Gabungan File”. </a:t>
            </a:r>
          </a:p>
          <a:p>
            <a:pPr algn="just">
              <a:buNone/>
            </a:pPr>
            <a:r>
              <a:rPr lang="en-US" sz="2400" dirty="0"/>
              <a:t>2. </a:t>
            </a:r>
            <a:r>
              <a:rPr lang="en-US" sz="2400" dirty="0" err="1"/>
              <a:t>Klik</a:t>
            </a:r>
            <a:r>
              <a:rPr lang="en-US" sz="2400" dirty="0"/>
              <a:t> tab menu </a:t>
            </a:r>
            <a:r>
              <a:rPr lang="en-US" sz="2400" i="1" dirty="0"/>
              <a:t>Insert &gt; Page Number &gt; Bottom of Page &gt; Plain Number 2. 	</a:t>
            </a:r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81922"/>
            <a:ext cx="5486400" cy="467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667000" y="2133600"/>
            <a:ext cx="6096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324600" y="2362200"/>
            <a:ext cx="609600" cy="609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00800" y="3048000"/>
            <a:ext cx="15240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200400" y="3810000"/>
            <a:ext cx="3048000" cy="1066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3600" b="1" dirty="0" err="1"/>
              <a:t>Membuat</a:t>
            </a:r>
            <a:r>
              <a:rPr lang="en-US" sz="3600" b="1" dirty="0"/>
              <a:t> Header Dan Footer. 	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err="1"/>
              <a:t>Buka</a:t>
            </a:r>
            <a:r>
              <a:rPr lang="en-US" sz="2400" dirty="0"/>
              <a:t> file ”</a:t>
            </a:r>
            <a:r>
              <a:rPr lang="en-US" sz="2400" i="1" dirty="0" err="1"/>
              <a:t>Gabung</a:t>
            </a:r>
            <a:r>
              <a:rPr lang="en-US" sz="2400" i="1" dirty="0"/>
              <a:t> File”. </a:t>
            </a:r>
            <a:r>
              <a:rPr lang="en-US" sz="2400" i="1" dirty="0" err="1"/>
              <a:t>Kemudian</a:t>
            </a:r>
            <a:r>
              <a:rPr lang="en-US" sz="2400" i="1" dirty="0"/>
              <a:t> </a:t>
            </a:r>
            <a:r>
              <a:rPr lang="en-US" sz="2400" i="1" dirty="0" err="1"/>
              <a:t>letakkan</a:t>
            </a:r>
            <a:r>
              <a:rPr lang="en-US" sz="2400" i="1" dirty="0"/>
              <a:t> </a:t>
            </a:r>
            <a:r>
              <a:rPr lang="en-US" sz="2400" i="1" dirty="0" err="1"/>
              <a:t>kursor</a:t>
            </a:r>
            <a:r>
              <a:rPr lang="en-US" sz="2400" i="1" dirty="0"/>
              <a:t> </a:t>
            </a:r>
            <a:r>
              <a:rPr lang="en-US" sz="2400" i="1" dirty="0" err="1"/>
              <a:t>di</a:t>
            </a:r>
            <a:r>
              <a:rPr lang="en-US" sz="2400" i="1" dirty="0"/>
              <a:t> </a:t>
            </a:r>
            <a:r>
              <a:rPr lang="en-US" sz="2400" i="1" dirty="0" err="1"/>
              <a:t>sebelah</a:t>
            </a:r>
            <a:r>
              <a:rPr lang="en-US" sz="2400" i="1" dirty="0"/>
              <a:t> </a:t>
            </a:r>
            <a:r>
              <a:rPr lang="en-US" sz="2400" i="1" dirty="0" err="1"/>
              <a:t>teks</a:t>
            </a:r>
            <a:r>
              <a:rPr lang="en-US" sz="2400" i="1" dirty="0"/>
              <a:t> “TIPS MEMILIH……” (</a:t>
            </a:r>
            <a:r>
              <a:rPr lang="en-US" sz="2400" i="1" dirty="0" err="1"/>
              <a:t>lihat</a:t>
            </a:r>
            <a:r>
              <a:rPr lang="en-US" sz="2400" i="1" dirty="0"/>
              <a:t> </a:t>
            </a:r>
            <a:r>
              <a:rPr lang="en-US" sz="2400" i="1" dirty="0" err="1"/>
              <a:t>gambar</a:t>
            </a:r>
            <a:r>
              <a:rPr lang="en-US" sz="2400" i="1" dirty="0"/>
              <a:t> </a:t>
            </a:r>
            <a:r>
              <a:rPr lang="en-US" sz="2400" i="1" dirty="0" err="1"/>
              <a:t>di</a:t>
            </a:r>
            <a:r>
              <a:rPr lang="en-US" sz="2400" i="1" dirty="0"/>
              <a:t> </a:t>
            </a:r>
            <a:r>
              <a:rPr lang="en-US" sz="2400" i="1" dirty="0" err="1"/>
              <a:t>bawah</a:t>
            </a:r>
            <a:r>
              <a:rPr lang="en-US" sz="2400" i="1" dirty="0"/>
              <a:t> </a:t>
            </a:r>
            <a:r>
              <a:rPr lang="en-US" sz="2400" i="1" dirty="0" err="1"/>
              <a:t>ini</a:t>
            </a:r>
            <a:r>
              <a:rPr lang="en-US" sz="2400" i="1" dirty="0"/>
              <a:t>). </a:t>
            </a: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733336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 	</a:t>
            </a:r>
          </a:p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5" y="1133475"/>
            <a:ext cx="76771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429000" y="2895600"/>
            <a:ext cx="609600" cy="4572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menghapus</a:t>
            </a:r>
            <a:r>
              <a:rPr lang="en-US" sz="2400" dirty="0"/>
              <a:t> </a:t>
            </a:r>
            <a:r>
              <a:rPr lang="en-US" sz="2400" dirty="0" err="1"/>
              <a:t>halamannya</a:t>
            </a:r>
            <a:r>
              <a:rPr lang="en-US" sz="2400" dirty="0"/>
              <a:t>, </a:t>
            </a:r>
            <a:r>
              <a:rPr lang="en-US" sz="2400" dirty="0" err="1"/>
              <a:t>klik</a:t>
            </a:r>
            <a:r>
              <a:rPr lang="en-US" sz="2400" dirty="0"/>
              <a:t> tab menu </a:t>
            </a:r>
            <a:r>
              <a:rPr lang="en-US" sz="2400" i="1" dirty="0"/>
              <a:t>Insert &gt; Page Number &gt; Remove Page Numbers, </a:t>
            </a:r>
            <a:r>
              <a:rPr lang="en-US" sz="2400" i="1" dirty="0" err="1"/>
              <a:t>perhatikan</a:t>
            </a:r>
            <a:r>
              <a:rPr lang="en-US" sz="2400" i="1" dirty="0"/>
              <a:t> </a:t>
            </a:r>
            <a:r>
              <a:rPr lang="en-US" sz="2400" i="1" dirty="0" err="1"/>
              <a:t>nomor</a:t>
            </a:r>
            <a:r>
              <a:rPr lang="en-US" sz="2400" i="1" dirty="0"/>
              <a:t> </a:t>
            </a:r>
            <a:r>
              <a:rPr lang="en-US" sz="2400" i="1" dirty="0" err="1"/>
              <a:t>halaman</a:t>
            </a:r>
            <a:r>
              <a:rPr lang="en-US" sz="2400" i="1" dirty="0"/>
              <a:t> </a:t>
            </a:r>
            <a:r>
              <a:rPr lang="en-US" sz="2400" i="1" dirty="0" err="1"/>
              <a:t>sekarang</a:t>
            </a:r>
            <a:r>
              <a:rPr lang="en-US" sz="2400" i="1" dirty="0"/>
              <a:t> </a:t>
            </a:r>
            <a:r>
              <a:rPr lang="en-US" sz="2400" i="1" dirty="0" err="1"/>
              <a:t>telah</a:t>
            </a:r>
            <a:r>
              <a:rPr lang="en-US" sz="2400" i="1" dirty="0"/>
              <a:t> </a:t>
            </a:r>
            <a:r>
              <a:rPr lang="en-US" sz="2400" i="1" dirty="0" err="1"/>
              <a:t>hilang</a:t>
            </a:r>
            <a:r>
              <a:rPr lang="en-US" sz="2400" i="1" dirty="0"/>
              <a:t>. 	</a:t>
            </a:r>
          </a:p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25" y="1752600"/>
            <a:ext cx="6772275" cy="465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5486400" y="1905000"/>
            <a:ext cx="609600" cy="685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524000" y="1752600"/>
            <a:ext cx="6096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486400" y="3429000"/>
            <a:ext cx="17526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191000" y="4876800"/>
            <a:ext cx="1600200" cy="5334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Modul</a:t>
            </a:r>
            <a:r>
              <a:rPr lang="en-US" b="1" dirty="0"/>
              <a:t> 7. 	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”</a:t>
            </a:r>
            <a:r>
              <a:rPr lang="en-US" i="1" dirty="0" err="1"/>
              <a:t>Tugas</a:t>
            </a:r>
            <a:r>
              <a:rPr lang="en-US" i="1" dirty="0"/>
              <a:t> </a:t>
            </a:r>
            <a:r>
              <a:rPr lang="en-US" i="1" dirty="0" err="1"/>
              <a:t>Modul</a:t>
            </a:r>
            <a:r>
              <a:rPr lang="en-US" i="1" dirty="0"/>
              <a:t> 7”.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tab menu “</a:t>
            </a:r>
            <a:r>
              <a:rPr lang="en-US" sz="2400" i="1" dirty="0"/>
              <a:t>Page Layout” </a:t>
            </a:r>
            <a:r>
              <a:rPr lang="en-US" sz="2400" i="1" dirty="0" err="1"/>
              <a:t>pilih</a:t>
            </a:r>
            <a:r>
              <a:rPr lang="en-US" sz="2400" i="1" dirty="0"/>
              <a:t> icon menu Breaks </a:t>
            </a:r>
            <a:r>
              <a:rPr lang="en-US" sz="2400" i="1" dirty="0" err="1"/>
              <a:t>pada</a:t>
            </a:r>
            <a:r>
              <a:rPr lang="en-US" sz="2400" i="1" dirty="0"/>
              <a:t> ribbon,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bagian</a:t>
            </a:r>
            <a:r>
              <a:rPr lang="en-US" sz="2400" i="1" dirty="0"/>
              <a:t> Section Breaks, </a:t>
            </a:r>
            <a:r>
              <a:rPr lang="en-US" sz="2400" i="1" dirty="0" err="1"/>
              <a:t>pilih</a:t>
            </a:r>
            <a:r>
              <a:rPr lang="en-US" sz="2400" i="1" dirty="0"/>
              <a:t> Next Page. 	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5913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letakkan</a:t>
            </a:r>
            <a:r>
              <a:rPr lang="en-US" sz="2400" dirty="0"/>
              <a:t> </a:t>
            </a:r>
            <a:r>
              <a:rPr lang="en-US" sz="2400" dirty="0" err="1"/>
              <a:t>kursor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3 </a:t>
            </a:r>
            <a:r>
              <a:rPr lang="en-US" sz="2400" i="1" dirty="0"/>
              <a:t>(</a:t>
            </a:r>
            <a:r>
              <a:rPr lang="en-US" sz="2400" i="1" dirty="0" err="1"/>
              <a:t>lihat</a:t>
            </a:r>
            <a:r>
              <a:rPr lang="en-US" sz="2400" i="1" dirty="0"/>
              <a:t> </a:t>
            </a:r>
            <a:r>
              <a:rPr lang="en-US" sz="2400" i="1" dirty="0" err="1"/>
              <a:t>gambar</a:t>
            </a:r>
            <a:r>
              <a:rPr lang="en-US" sz="2400" i="1" dirty="0"/>
              <a:t> </a:t>
            </a:r>
            <a:r>
              <a:rPr lang="en-US" sz="2400" i="1" dirty="0" err="1"/>
              <a:t>di</a:t>
            </a:r>
            <a:r>
              <a:rPr lang="en-US" sz="2400" i="1" dirty="0"/>
              <a:t> </a:t>
            </a:r>
            <a:r>
              <a:rPr lang="en-US" sz="2400" i="1" dirty="0" err="1"/>
              <a:t>bawah</a:t>
            </a:r>
            <a:r>
              <a:rPr lang="en-US" sz="2400" i="1" dirty="0"/>
              <a:t>). 	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143000"/>
            <a:ext cx="504378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905000" y="3429000"/>
            <a:ext cx="3276600" cy="5334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tab menu “</a:t>
            </a:r>
            <a:r>
              <a:rPr lang="en-US" sz="2400" i="1" dirty="0"/>
              <a:t>Page Layout” </a:t>
            </a:r>
            <a:r>
              <a:rPr lang="en-US" sz="2400" i="1" dirty="0" err="1"/>
              <a:t>pilih</a:t>
            </a:r>
            <a:r>
              <a:rPr lang="en-US" sz="2400" i="1" dirty="0"/>
              <a:t> icon menu Breaks </a:t>
            </a:r>
            <a:r>
              <a:rPr lang="en-US" sz="2400" i="1" dirty="0" err="1"/>
              <a:t>pada</a:t>
            </a:r>
            <a:r>
              <a:rPr lang="en-US" sz="2400" i="1" dirty="0"/>
              <a:t> ribbon,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bagian</a:t>
            </a:r>
            <a:r>
              <a:rPr lang="en-US" sz="2400" i="1" dirty="0"/>
              <a:t> Section Breaks, </a:t>
            </a:r>
            <a:r>
              <a:rPr lang="en-US" sz="2400" i="1" dirty="0" err="1"/>
              <a:t>pilih</a:t>
            </a:r>
            <a:r>
              <a:rPr lang="en-US" sz="2400" i="1" dirty="0"/>
              <a:t> Next Page. </a:t>
            </a:r>
          </a:p>
          <a:p>
            <a:pPr algn="just">
              <a:buNone/>
            </a:pPr>
            <a:r>
              <a:rPr lang="en-US" sz="2400" dirty="0"/>
              <a:t>5. </a:t>
            </a:r>
            <a:r>
              <a:rPr lang="en-US" sz="2400" dirty="0" err="1"/>
              <a:t>Klik</a:t>
            </a:r>
            <a:r>
              <a:rPr lang="en-US" sz="2400" dirty="0"/>
              <a:t> tab menu </a:t>
            </a:r>
            <a:r>
              <a:rPr lang="en-US" sz="2400" i="1" dirty="0"/>
              <a:t>Insert, </a:t>
            </a:r>
            <a:r>
              <a:rPr lang="en-US" sz="2400" i="1" dirty="0" err="1"/>
              <a:t>sorot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bagian</a:t>
            </a:r>
            <a:r>
              <a:rPr lang="en-US" sz="2400" i="1" dirty="0"/>
              <a:t> ribbon Header &amp; Footer. </a:t>
            </a:r>
          </a:p>
          <a:p>
            <a:pPr algn="just">
              <a:buNone/>
            </a:pPr>
            <a:r>
              <a:rPr lang="en-US" sz="2400" dirty="0"/>
              <a:t>6. </a:t>
            </a:r>
            <a:r>
              <a:rPr lang="en-US" sz="2400" dirty="0" err="1"/>
              <a:t>Klik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</a:t>
            </a:r>
            <a:r>
              <a:rPr lang="en-US" sz="2400" i="1" dirty="0"/>
              <a:t>Header. 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803759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752600" y="30480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553200" y="3733800"/>
            <a:ext cx="9144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705600" y="4191000"/>
            <a:ext cx="18288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i="1" dirty="0"/>
              <a:t>Blank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pilihan</a:t>
            </a:r>
            <a:r>
              <a:rPr lang="en-US" i="1" dirty="0"/>
              <a:t> header yang </a:t>
            </a:r>
            <a:r>
              <a:rPr lang="en-US" i="1" dirty="0" err="1"/>
              <a:t>muncul</a:t>
            </a:r>
            <a:r>
              <a:rPr lang="en-US" i="1" dirty="0"/>
              <a:t>. 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836336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828800" y="2590800"/>
            <a:ext cx="5638800" cy="16002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dirty="0" err="1"/>
              <a:t>Ketikkan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Header “</a:t>
            </a:r>
            <a:r>
              <a:rPr lang="en-US" sz="2400" i="1" dirty="0" err="1"/>
              <a:t>WebMedia</a:t>
            </a:r>
            <a:r>
              <a:rPr lang="en-US" sz="2400" i="1" dirty="0"/>
              <a:t> </a:t>
            </a:r>
            <a:r>
              <a:rPr lang="en-US" sz="2400" i="1" dirty="0" err="1"/>
              <a:t>Trainning</a:t>
            </a:r>
            <a:r>
              <a:rPr lang="en-US" sz="2400" i="1" dirty="0"/>
              <a:t> Centre” 	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03" y="1219200"/>
            <a:ext cx="9058497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676400" y="2819400"/>
            <a:ext cx="29718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9</a:t>
            </a:r>
            <a:r>
              <a:rPr lang="en-US" sz="2400" dirty="0"/>
              <a:t>. </a:t>
            </a:r>
            <a:r>
              <a:rPr lang="en-US" sz="2400" dirty="0" err="1"/>
              <a:t>Klik</a:t>
            </a:r>
            <a:r>
              <a:rPr lang="en-US" sz="2400" dirty="0"/>
              <a:t> icon menu </a:t>
            </a:r>
            <a:r>
              <a:rPr lang="en-US" sz="2400" i="1" dirty="0"/>
              <a:t>Go to Footer. </a:t>
            </a: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67385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581400" y="2133600"/>
            <a:ext cx="990600" cy="990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10</a:t>
            </a:r>
            <a:r>
              <a:rPr lang="en-US" sz="2400" i="1" dirty="0"/>
              <a:t>. </a:t>
            </a:r>
            <a:r>
              <a:rPr lang="en-US" sz="2400" i="1" dirty="0" err="1"/>
              <a:t>Ketikkan</a:t>
            </a:r>
            <a:r>
              <a:rPr lang="en-US" sz="2400" i="1" dirty="0"/>
              <a:t> “</a:t>
            </a:r>
            <a:r>
              <a:rPr lang="en-US" sz="2400" i="1" dirty="0" err="1"/>
              <a:t>Modul</a:t>
            </a:r>
            <a:r>
              <a:rPr lang="en-US" sz="2400" i="1" dirty="0"/>
              <a:t> </a:t>
            </a:r>
            <a:r>
              <a:rPr lang="en-US" sz="2400" i="1" dirty="0" err="1"/>
              <a:t>Latihan</a:t>
            </a:r>
            <a:r>
              <a:rPr lang="en-US" sz="2400" i="1" dirty="0"/>
              <a:t>”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buat</a:t>
            </a:r>
            <a:r>
              <a:rPr lang="en-US" sz="2400" i="1" dirty="0"/>
              <a:t> rata </a:t>
            </a:r>
            <a:r>
              <a:rPr lang="en-US" sz="2400" i="1" dirty="0" err="1"/>
              <a:t>kanan</a:t>
            </a:r>
            <a:r>
              <a:rPr lang="en-US" sz="2400" i="1" dirty="0"/>
              <a:t>. </a:t>
            </a:r>
            <a:r>
              <a:rPr lang="en-US" sz="2400" i="1" dirty="0" err="1"/>
              <a:t>Sekarang</a:t>
            </a:r>
            <a:r>
              <a:rPr lang="en-US" sz="2400" i="1" dirty="0"/>
              <a:t> </a:t>
            </a:r>
            <a:r>
              <a:rPr lang="en-US" sz="2400" i="1" dirty="0" err="1"/>
              <a:t>lihat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halaman</a:t>
            </a:r>
            <a:r>
              <a:rPr lang="en-US" sz="2400" i="1" dirty="0"/>
              <a:t> yang lain </a:t>
            </a:r>
            <a:r>
              <a:rPr lang="en-US" sz="2400" i="1" dirty="0" err="1"/>
              <a:t>telah</a:t>
            </a:r>
            <a:r>
              <a:rPr lang="en-US" sz="2400" i="1" dirty="0"/>
              <a:t> </a:t>
            </a:r>
            <a:r>
              <a:rPr lang="en-US" sz="2400" i="1" dirty="0" err="1"/>
              <a:t>muncul</a:t>
            </a:r>
            <a:r>
              <a:rPr lang="en-US" sz="2400" i="1" dirty="0"/>
              <a:t> header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footernya</a:t>
            </a:r>
            <a:r>
              <a:rPr lang="en-US" sz="2400" i="1" dirty="0"/>
              <a:t> 	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75798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81000" y="4267200"/>
            <a:ext cx="8763000" cy="1447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429</Words>
  <Application>Microsoft Office PowerPoint</Application>
  <PresentationFormat>On-screen Show (4:3)</PresentationFormat>
  <Paragraphs>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Modul 7. </vt:lpstr>
      <vt:lpstr> Membuat Header Dan Footer.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Menghapus Header Dan Footer.   </vt:lpstr>
      <vt:lpstr>Slide 12</vt:lpstr>
      <vt:lpstr>Slide 13</vt:lpstr>
      <vt:lpstr>Slide 14</vt:lpstr>
      <vt:lpstr> Menyisipkan Simbol.   </vt:lpstr>
      <vt:lpstr>Slide 16</vt:lpstr>
      <vt:lpstr>Slide 17</vt:lpstr>
      <vt:lpstr>Slide 18</vt:lpstr>
      <vt:lpstr> Menyisipkan Nomor Halaman.   </vt:lpstr>
      <vt:lpstr>Slide 20</vt:lpstr>
      <vt:lpstr>Slide 21</vt:lpstr>
      <vt:lpstr> Tugas Modul 7.   </vt:lpstr>
    </vt:vector>
  </TitlesOfParts>
  <Company>bidar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7. </dc:title>
  <dc:creator>helda</dc:creator>
  <cp:lastModifiedBy>helda</cp:lastModifiedBy>
  <cp:revision>11</cp:revision>
  <dcterms:created xsi:type="dcterms:W3CDTF">2012-10-19T08:02:40Z</dcterms:created>
  <dcterms:modified xsi:type="dcterms:W3CDTF">2012-11-30T02:20:55Z</dcterms:modified>
</cp:coreProperties>
</file>