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17827-5137-477F-986C-F2DA2E50007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0EF43-A0A9-41FF-965A-F995BA446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EF43-A0A9-41FF-965A-F995BA446C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370B-CA59-4EE2-84A4-C21769D8A5DD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B59E-E6A5-4C7A-A64A-5B81C6E124AD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F413-5647-4B36-8BFF-E9E763C73B47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5187-266E-40A1-9FA6-91CEFBF99EF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FEC9-2F1D-4013-95DD-971FC6363F83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253E-ED9A-4CE6-9178-A45E5A7A28E6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28DB-12FA-4A34-95CA-A9869B37A2EE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CA21-A21F-4152-9DFA-EBD70808F12D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0F56-31B9-4ECA-855B-3617D655566C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9E9-1FF9-41F0-9A61-F0F82CA01D02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5F1-F69A-4099-AF16-2222559520F1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246EB-EAC7-4F68-A621-16A09B2736A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Helda Yudiastuti.M.Kom.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43D0A-42C5-4578-A23A-1F361FBCD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Mengedit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Dan </a:t>
            </a:r>
            <a:r>
              <a:rPr lang="en-US" b="1" dirty="0" err="1"/>
              <a:t>Memformat</a:t>
            </a:r>
            <a:r>
              <a:rPr lang="en-US" b="1" dirty="0"/>
              <a:t> </a:t>
            </a:r>
            <a:r>
              <a:rPr lang="en-US" b="1" dirty="0" err="1"/>
              <a:t>Huruf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kursor</a:t>
            </a:r>
            <a:r>
              <a:rPr lang="en-US" sz="2400" dirty="0" smtClean="0"/>
              <a:t> </a:t>
            </a:r>
            <a:r>
              <a:rPr lang="en-US" sz="2400" dirty="0" err="1" smtClean="0"/>
              <a:t>diakhir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Klik</a:t>
            </a:r>
            <a:r>
              <a:rPr lang="en-US" sz="2400" dirty="0" smtClean="0"/>
              <a:t> icon </a:t>
            </a:r>
            <a:r>
              <a:rPr lang="en-US" sz="2400" i="1" dirty="0" smtClean="0"/>
              <a:t>Paste (</a:t>
            </a:r>
            <a:r>
              <a:rPr lang="en-US" sz="2400" b="1" i="1" dirty="0" smtClean="0"/>
              <a:t>Ctrl + V). 	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0287" y="914400"/>
            <a:ext cx="6386513" cy="55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/ </a:t>
            </a:r>
            <a:r>
              <a:rPr lang="en-US" sz="2400" dirty="0" err="1" smtClean="0"/>
              <a:t>mengkopi</a:t>
            </a:r>
            <a:r>
              <a:rPr lang="en-US" sz="2400" dirty="0" smtClean="0"/>
              <a:t>,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paragraf</a:t>
            </a:r>
            <a:r>
              <a:rPr lang="en-US" sz="2400" dirty="0" smtClean="0"/>
              <a:t>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, </a:t>
            </a:r>
            <a:r>
              <a:rPr lang="en-US" sz="2400" dirty="0" err="1" smtClean="0"/>
              <a:t>klik</a:t>
            </a:r>
            <a:r>
              <a:rPr lang="en-US" sz="2400" dirty="0" smtClean="0"/>
              <a:t> icon </a:t>
            </a:r>
            <a:r>
              <a:rPr lang="en-US" sz="2400" i="1" dirty="0" smtClean="0"/>
              <a:t>Copy (</a:t>
            </a:r>
            <a:r>
              <a:rPr lang="en-US" sz="2400" b="1" i="1" dirty="0" smtClean="0"/>
              <a:t>Ctrl +C). </a:t>
            </a:r>
            <a:r>
              <a:rPr lang="en-US" b="1" i="1" dirty="0" smtClean="0"/>
              <a:t>	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396527"/>
            <a:ext cx="6472238" cy="523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</a:t>
            </a:r>
            <a:r>
              <a:rPr lang="en-US" i="1" dirty="0" smtClean="0"/>
              <a:t>Paste (</a:t>
            </a:r>
            <a:r>
              <a:rPr lang="en-US" b="1" i="1" dirty="0" smtClean="0"/>
              <a:t>Ctrl + V). 	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3" y="990600"/>
            <a:ext cx="7762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err="1" smtClean="0"/>
              <a:t>Memformat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Huruf</a:t>
            </a:r>
            <a:r>
              <a:rPr lang="en-US" sz="3600" b="1" dirty="0" smtClean="0"/>
              <a:t>/Font. </a:t>
            </a:r>
            <a:r>
              <a:rPr lang="en-US" b="1" dirty="0" smtClean="0"/>
              <a:t>	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6096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, </a:t>
            </a:r>
            <a:r>
              <a:rPr lang="en-US" sz="2400" dirty="0" err="1" smtClean="0"/>
              <a:t>klik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i="1" dirty="0" smtClean="0"/>
              <a:t>tab ribbon font, </a:t>
            </a:r>
            <a:r>
              <a:rPr lang="en-US" sz="2400" i="1" dirty="0" err="1" smtClean="0"/>
              <a:t>pilih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jenis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huruf</a:t>
            </a:r>
            <a:r>
              <a:rPr lang="en-US" sz="2400" i="1" dirty="0" smtClean="0"/>
              <a:t> (font) Century , </a:t>
            </a:r>
            <a:r>
              <a:rPr lang="en-US" sz="2400" i="1" dirty="0" err="1" smtClean="0"/>
              <a:t>ukuran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huruf</a:t>
            </a:r>
            <a:r>
              <a:rPr lang="en-US" sz="2400" i="1" dirty="0" smtClean="0"/>
              <a:t> (Size) 14, </a:t>
            </a:r>
            <a:r>
              <a:rPr lang="en-US" sz="2400" i="1" dirty="0" err="1" smtClean="0"/>
              <a:t>klik</a:t>
            </a:r>
            <a:r>
              <a:rPr lang="en-US" sz="2400" i="1" dirty="0" smtClean="0"/>
              <a:t> icon Style </a:t>
            </a:r>
            <a:r>
              <a:rPr lang="en-US" sz="2400" i="1" dirty="0" err="1" smtClean="0"/>
              <a:t>huruf</a:t>
            </a:r>
            <a:r>
              <a:rPr lang="en-US" sz="2400" i="1" dirty="0" smtClean="0"/>
              <a:t> (</a:t>
            </a:r>
            <a:r>
              <a:rPr lang="en-US" sz="2400" b="1" i="1" dirty="0" err="1" smtClean="0"/>
              <a:t>Ctrl+B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Ctrl+I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Ctrl+U</a:t>
            </a:r>
            <a:r>
              <a:rPr lang="en-US" sz="2400" b="1" i="1" dirty="0" smtClean="0"/>
              <a:t>). </a:t>
            </a:r>
            <a:r>
              <a:rPr lang="en-US" b="1" i="1" dirty="0" smtClean="0"/>
              <a:t>	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2772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Klik</a:t>
            </a:r>
            <a:r>
              <a:rPr lang="en-US" dirty="0" smtClean="0"/>
              <a:t> icon menu </a:t>
            </a:r>
            <a:r>
              <a:rPr lang="en-US" i="1" dirty="0" smtClean="0"/>
              <a:t>Change Case, </a:t>
            </a:r>
            <a:r>
              <a:rPr lang="en-US" i="1" dirty="0" err="1" smtClean="0"/>
              <a:t>ganti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i="1" dirty="0" err="1" smtClean="0"/>
              <a:t>huruf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UPPERCASE.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0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icon menu </a:t>
            </a:r>
            <a:r>
              <a:rPr lang="en-US" i="1" dirty="0" smtClean="0"/>
              <a:t>font. 	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7008166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096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kotak</a:t>
            </a:r>
            <a:r>
              <a:rPr lang="en-US" sz="2400" dirty="0" smtClean="0"/>
              <a:t> dialog yang </a:t>
            </a:r>
            <a:r>
              <a:rPr lang="en-US" sz="2400" dirty="0" err="1" smtClean="0"/>
              <a:t>muncul</a:t>
            </a:r>
            <a:r>
              <a:rPr lang="en-US" sz="2400" dirty="0" smtClean="0"/>
              <a:t>, </a:t>
            </a:r>
            <a:r>
              <a:rPr lang="en-US" sz="2400" dirty="0" err="1" smtClean="0"/>
              <a:t>centang</a:t>
            </a:r>
            <a:r>
              <a:rPr lang="en-US" sz="2400" dirty="0" smtClean="0"/>
              <a:t> </a:t>
            </a:r>
            <a:r>
              <a:rPr lang="en-US" sz="2400" i="1" dirty="0" smtClean="0"/>
              <a:t>Shadow </a:t>
            </a:r>
            <a:r>
              <a:rPr lang="en-US" sz="2400" i="1" dirty="0" err="1" smtClean="0"/>
              <a:t>pada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bagian</a:t>
            </a:r>
            <a:r>
              <a:rPr lang="en-US" sz="2400" i="1" dirty="0" smtClean="0"/>
              <a:t> Effect, </a:t>
            </a:r>
            <a:r>
              <a:rPr lang="en-US" sz="2400" i="1" dirty="0" err="1" smtClean="0"/>
              <a:t>klik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tombol</a:t>
            </a:r>
            <a:r>
              <a:rPr lang="en-US" sz="2400" i="1" dirty="0" smtClean="0"/>
              <a:t> OK. 	</a:t>
            </a: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295400"/>
            <a:ext cx="40195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305800" cy="65532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Mengatur</a:t>
            </a:r>
            <a:r>
              <a:rPr lang="en-US" b="1" dirty="0" smtClean="0"/>
              <a:t> </a:t>
            </a:r>
            <a:r>
              <a:rPr lang="en-US" b="1" dirty="0" err="1" smtClean="0"/>
              <a:t>Perataan</a:t>
            </a:r>
            <a:r>
              <a:rPr lang="en-US" b="1" dirty="0" smtClean="0"/>
              <a:t> </a:t>
            </a:r>
            <a:r>
              <a:rPr lang="en-US" b="1" dirty="0" err="1" smtClean="0"/>
              <a:t>Paragraf</a:t>
            </a:r>
            <a:r>
              <a:rPr lang="en-US" b="1" dirty="0" smtClean="0"/>
              <a:t>. 	</a:t>
            </a:r>
          </a:p>
          <a:p>
            <a:pPr algn="just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terpilih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i="1" dirty="0" smtClean="0"/>
              <a:t>paragraph, </a:t>
            </a:r>
            <a:r>
              <a:rPr lang="en-US" sz="2400" i="1" dirty="0" err="1" smtClean="0"/>
              <a:t>klik</a:t>
            </a:r>
            <a:r>
              <a:rPr lang="en-US" sz="2400" i="1" dirty="0" smtClean="0"/>
              <a:t> icon rata </a:t>
            </a:r>
            <a:r>
              <a:rPr lang="en-US" sz="2400" i="1" dirty="0" err="1" smtClean="0"/>
              <a:t>tengah</a:t>
            </a:r>
            <a:r>
              <a:rPr lang="en-US" sz="2400" i="1" dirty="0" smtClean="0"/>
              <a:t> (</a:t>
            </a:r>
            <a:r>
              <a:rPr lang="en-US" sz="2400" b="1" i="1" dirty="0" err="1" smtClean="0"/>
              <a:t>Ctrl+E</a:t>
            </a:r>
            <a:r>
              <a:rPr lang="en-US" sz="2400" b="1" i="1" dirty="0" smtClean="0"/>
              <a:t>). </a:t>
            </a:r>
            <a:r>
              <a:rPr lang="en-US" sz="2400" b="1" i="1" dirty="0" err="1" smtClean="0"/>
              <a:t>Coba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lakukan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untuk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paragraf</a:t>
            </a:r>
            <a:r>
              <a:rPr lang="en-US" sz="2400" b="1" i="1" dirty="0" smtClean="0"/>
              <a:t> yang lain </a:t>
            </a:r>
            <a:r>
              <a:rPr lang="en-US" sz="2400" b="1" i="1" dirty="0" err="1" smtClean="0"/>
              <a:t>sesuai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dengan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contoh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dokumen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kita</a:t>
            </a:r>
            <a:r>
              <a:rPr lang="en-US" sz="2400" b="1" i="1" dirty="0" smtClean="0"/>
              <a:t>, rata </a:t>
            </a:r>
            <a:r>
              <a:rPr lang="en-US" sz="2400" b="1" i="1" dirty="0" err="1" smtClean="0"/>
              <a:t>seimbang</a:t>
            </a:r>
            <a:r>
              <a:rPr lang="en-US" sz="2400" b="1" i="1" dirty="0" smtClean="0"/>
              <a:t> (Ctrl +J), rata </a:t>
            </a:r>
            <a:r>
              <a:rPr lang="en-US" sz="2400" b="1" i="1" dirty="0" err="1" smtClean="0"/>
              <a:t>kiri</a:t>
            </a:r>
            <a:r>
              <a:rPr lang="en-US" sz="2400" b="1" i="1" dirty="0" smtClean="0"/>
              <a:t> (</a:t>
            </a:r>
            <a:r>
              <a:rPr lang="en-US" sz="2400" b="1" i="1" dirty="0" err="1" smtClean="0"/>
              <a:t>Ctrl+L</a:t>
            </a:r>
            <a:r>
              <a:rPr lang="en-US" sz="2400" b="1" i="1" dirty="0" smtClean="0"/>
              <a:t>), rata </a:t>
            </a:r>
            <a:r>
              <a:rPr lang="en-US" sz="2400" b="1" i="1" dirty="0" err="1" smtClean="0"/>
              <a:t>kanan</a:t>
            </a:r>
            <a:r>
              <a:rPr lang="en-US" sz="2400" b="1" i="1" dirty="0" smtClean="0"/>
              <a:t> (</a:t>
            </a:r>
            <a:r>
              <a:rPr lang="en-US" sz="2400" b="1" i="1" dirty="0" err="1" smtClean="0"/>
              <a:t>Ctrl+R</a:t>
            </a:r>
            <a:r>
              <a:rPr lang="en-US" sz="2400" b="1" i="1" dirty="0" smtClean="0"/>
              <a:t>). Font Size </a:t>
            </a:r>
            <a:r>
              <a:rPr lang="en-US" sz="2400" b="1" i="1" dirty="0" err="1" smtClean="0"/>
              <a:t>selain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judul</a:t>
            </a:r>
            <a:r>
              <a:rPr lang="en-US" sz="2400" b="1" i="1" dirty="0" smtClean="0"/>
              <a:t> 12. 	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90800"/>
            <a:ext cx="71247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Modul</a:t>
            </a:r>
            <a:r>
              <a:rPr lang="en-US" b="1" dirty="0" smtClean="0"/>
              <a:t> 2. 	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Buatlah</a:t>
            </a:r>
            <a:r>
              <a:rPr lang="en-US" sz="2800" dirty="0" smtClean="0"/>
              <a:t> format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: Calibri </a:t>
            </a:r>
          </a:p>
          <a:p>
            <a:pPr>
              <a:buNone/>
            </a:pPr>
            <a:r>
              <a:rPr lang="en-US" sz="2800" dirty="0" smtClean="0"/>
              <a:t>    Font size : 12 </a:t>
            </a:r>
          </a:p>
          <a:p>
            <a:pPr algn="just">
              <a:buNone/>
            </a:pPr>
            <a:r>
              <a:rPr lang="en-US" sz="2800" dirty="0" smtClean="0"/>
              <a:t>    Dan </a:t>
            </a:r>
            <a:r>
              <a:rPr lang="en-US" sz="2800" dirty="0" err="1" smtClean="0"/>
              <a:t>buatlah</a:t>
            </a:r>
            <a:r>
              <a:rPr lang="en-US" sz="2800" dirty="0" smtClean="0"/>
              <a:t> format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paragraf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.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selesai</a:t>
            </a:r>
            <a:r>
              <a:rPr lang="en-US" sz="2800" dirty="0" smtClean="0"/>
              <a:t> </a:t>
            </a:r>
            <a:r>
              <a:rPr lang="en-US" sz="2800" dirty="0" err="1" smtClean="0"/>
              <a:t>simpan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i="1" dirty="0" smtClean="0"/>
              <a:t>“</a:t>
            </a:r>
            <a:r>
              <a:rPr lang="en-US" sz="2800" i="1" dirty="0" err="1" smtClean="0"/>
              <a:t>Tugas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Modul</a:t>
            </a:r>
            <a:r>
              <a:rPr lang="en-US" sz="2800" i="1" dirty="0" smtClean="0"/>
              <a:t> 2”. 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sz="3100" b="1" dirty="0" err="1"/>
              <a:t>Membuka</a:t>
            </a:r>
            <a:r>
              <a:rPr lang="en-US" sz="3100" b="1" dirty="0"/>
              <a:t> </a:t>
            </a:r>
            <a:r>
              <a:rPr lang="en-US" sz="3100" b="1" dirty="0" err="1"/>
              <a:t>Dokumen</a:t>
            </a:r>
            <a:r>
              <a:rPr lang="en-US" sz="3100" b="1" dirty="0"/>
              <a:t> Yang </a:t>
            </a:r>
            <a:r>
              <a:rPr lang="en-US" sz="3100" b="1" dirty="0" err="1"/>
              <a:t>Telah</a:t>
            </a:r>
            <a:r>
              <a:rPr lang="en-US" sz="3100" b="1" dirty="0"/>
              <a:t> </a:t>
            </a:r>
            <a:r>
              <a:rPr lang="en-US" sz="3100" b="1" dirty="0" err="1"/>
              <a:t>Disimpan</a:t>
            </a:r>
            <a:r>
              <a:rPr lang="en-US" sz="3100" b="1" dirty="0"/>
              <a:t>. </a:t>
            </a:r>
            <a:r>
              <a:rPr lang="en-US" b="1" dirty="0"/>
              <a:t>	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Klik</a:t>
            </a:r>
            <a:r>
              <a:rPr lang="en-US" sz="2400" dirty="0" smtClean="0"/>
              <a:t> </a:t>
            </a:r>
            <a:r>
              <a:rPr lang="en-US" sz="2400" i="1" dirty="0"/>
              <a:t>Office Button &gt; Open. </a:t>
            </a:r>
            <a:endParaRPr lang="en-US" sz="2400" i="1" dirty="0" smtClean="0"/>
          </a:p>
          <a:p>
            <a:pPr marL="514350" indent="-514350">
              <a:buAutoNum type="arabicPeriod"/>
            </a:pPr>
            <a:endParaRPr lang="en-US" sz="2400" i="1" dirty="0"/>
          </a:p>
          <a:p>
            <a:pPr marL="514350" indent="-514350">
              <a:buAutoNum type="arabicPeriod"/>
            </a:pPr>
            <a:endParaRPr lang="en-US" sz="2400" i="1" dirty="0" smtClean="0"/>
          </a:p>
          <a:p>
            <a:pPr marL="514350" indent="-514350">
              <a:buAutoNum type="arabicPeriod"/>
            </a:pPr>
            <a:endParaRPr lang="en-US" sz="2400" i="1" dirty="0"/>
          </a:p>
          <a:p>
            <a:pPr marL="514350" indent="-514350">
              <a:buAutoNum type="arabicPeriod"/>
            </a:pPr>
            <a:endParaRPr lang="en-US" sz="2400" i="1" dirty="0" smtClean="0"/>
          </a:p>
          <a:p>
            <a:pPr marL="514350" indent="-514350">
              <a:buAutoNum type="arabicPeriod"/>
            </a:pPr>
            <a:endParaRPr lang="en-US" sz="2400" i="1" dirty="0"/>
          </a:p>
          <a:p>
            <a:endParaRPr lang="en-US" dirty="0"/>
          </a:p>
          <a:p>
            <a:pPr marL="514350" indent="-514350" algn="just">
              <a:buNone/>
            </a:pPr>
            <a:r>
              <a:rPr lang="en-US" i="1" dirty="0"/>
              <a:t>	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99" y="1981200"/>
            <a:ext cx="231939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95525"/>
            <a:ext cx="57721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yang </a:t>
            </a:r>
            <a:r>
              <a:rPr lang="en-US" dirty="0" err="1" smtClean="0"/>
              <a:t>muncul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folder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filenya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folder “</a:t>
            </a:r>
            <a:r>
              <a:rPr lang="en-US" i="1" dirty="0" smtClean="0"/>
              <a:t>Documents”. 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filenya</a:t>
            </a:r>
            <a:r>
              <a:rPr lang="en-US" dirty="0" smtClean="0"/>
              <a:t> “</a:t>
            </a:r>
            <a:r>
              <a:rPr lang="en-US" i="1" dirty="0" smtClean="0"/>
              <a:t>Tips </a:t>
            </a:r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Cantik</a:t>
            </a:r>
            <a:r>
              <a:rPr lang="en-US" i="1" dirty="0" smtClean="0"/>
              <a:t>”. </a:t>
            </a:r>
          </a:p>
          <a:p>
            <a:pPr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i="1" dirty="0" smtClean="0"/>
              <a:t>Open. 	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702082"/>
            <a:ext cx="5257800" cy="415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nn-NO" sz="3100" b="1" dirty="0" smtClean="0"/>
              <a:t>Memilih Teks Yang Akan Diformat/Ed</a:t>
            </a:r>
            <a:r>
              <a:rPr lang="nn-NO" sz="3100" dirty="0" smtClean="0"/>
              <a:t>i</a:t>
            </a:r>
            <a:r>
              <a:rPr lang="nn-NO" sz="3100" b="1" dirty="0" smtClean="0"/>
              <a:t>t. </a:t>
            </a:r>
            <a:r>
              <a:rPr lang="nn-NO" b="1" dirty="0" smtClean="0"/>
              <a:t>	</a:t>
            </a:r>
            <a:br>
              <a:rPr lang="nn-NO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file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, </a:t>
            </a:r>
            <a:r>
              <a:rPr lang="en-US" sz="2400" dirty="0" err="1" smtClean="0"/>
              <a:t>coba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Klik</a:t>
            </a:r>
            <a:r>
              <a:rPr lang="en-US" sz="2400" b="1" i="1" dirty="0" smtClean="0"/>
              <a:t> drag </a:t>
            </a:r>
            <a:r>
              <a:rPr lang="en-US" sz="2400" b="1" i="1" dirty="0" err="1" smtClean="0"/>
              <a:t>pada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teks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untuk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memilih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bebas</a:t>
            </a:r>
            <a:r>
              <a:rPr lang="en-US" sz="2400" b="1" i="1" dirty="0" smtClean="0"/>
              <a:t>. </a:t>
            </a:r>
            <a:r>
              <a:rPr lang="en-US" b="1" i="1" dirty="0" smtClean="0"/>
              <a:t>	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8305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b="1" i="1" dirty="0" smtClean="0"/>
              <a:t>Double </a:t>
            </a:r>
            <a:r>
              <a:rPr lang="en-US" sz="2400" b="1" i="1" dirty="0" err="1" smtClean="0"/>
              <a:t>klik</a:t>
            </a:r>
            <a:r>
              <a:rPr lang="en-US" sz="2400" b="1" i="1" dirty="0" smtClean="0"/>
              <a:t>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memilih</a:t>
            </a:r>
            <a:r>
              <a:rPr lang="en-US" b="1" i="1" dirty="0" smtClean="0"/>
              <a:t> </a:t>
            </a:r>
            <a:r>
              <a:rPr lang="en-US" b="1" i="1" dirty="0" err="1" smtClean="0"/>
              <a:t>satu</a:t>
            </a:r>
            <a:r>
              <a:rPr lang="en-US" b="1" i="1" dirty="0" smtClean="0"/>
              <a:t> </a:t>
            </a:r>
            <a:r>
              <a:rPr lang="en-US" b="1" i="1" dirty="0" err="1" smtClean="0"/>
              <a:t>kata</a:t>
            </a:r>
            <a:r>
              <a:rPr lang="en-US" b="1" i="1" dirty="0" smtClean="0"/>
              <a:t>. 	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3502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5745163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Coba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klik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tiga</a:t>
            </a:r>
            <a:r>
              <a:rPr lang="en-US" sz="2400" b="1" i="1" dirty="0" smtClean="0"/>
              <a:t> kali </a:t>
            </a:r>
            <a:r>
              <a:rPr lang="en-US" sz="2400" b="1" i="1" dirty="0" err="1" smtClean="0"/>
              <a:t>pada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paragraf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untuk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memilih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satu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paragraf</a:t>
            </a:r>
            <a:r>
              <a:rPr lang="en-US" sz="2400" b="1" i="1" dirty="0" smtClean="0"/>
              <a:t>. 	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56" y="1371600"/>
            <a:ext cx="820488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>
              <a:buNone/>
            </a:pPr>
            <a:r>
              <a:rPr lang="sv-SE" sz="2400" dirty="0" smtClean="0"/>
              <a:t>4. Sekarang coba </a:t>
            </a:r>
            <a:r>
              <a:rPr lang="sv-SE" sz="2400" b="1" i="1" dirty="0" smtClean="0"/>
              <a:t>Ctrl+klik di awal kalimat untuk memilh satu kalimat. 	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476" y="1752600"/>
            <a:ext cx="816512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buNone/>
            </a:pPr>
            <a:r>
              <a:rPr lang="pl-PL" sz="2400" dirty="0" smtClean="0"/>
              <a:t>5. Kemudian tekan </a:t>
            </a:r>
            <a:r>
              <a:rPr lang="pl-PL" sz="2400" b="1" i="1" dirty="0" smtClean="0"/>
              <a:t>Ctrl+A pada keyobard untuk memilih semua teks dalam dokumen. </a:t>
            </a:r>
            <a:r>
              <a:rPr lang="pl-PL" b="1" i="1" dirty="0" smtClean="0"/>
              <a:t>	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942" y="1447800"/>
            <a:ext cx="813765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1" dirty="0" err="1" smtClean="0"/>
              <a:t>Memindahkan</a:t>
            </a:r>
            <a:r>
              <a:rPr lang="en-US" sz="2700" b="1" dirty="0" smtClean="0"/>
              <a:t> Dan </a:t>
            </a:r>
            <a:r>
              <a:rPr lang="en-US" sz="2700" b="1" dirty="0" err="1" smtClean="0"/>
              <a:t>Menduplikasi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Teks</a:t>
            </a:r>
            <a:r>
              <a:rPr lang="en-US" sz="2700" b="1" dirty="0" smtClean="0"/>
              <a:t>. </a:t>
            </a:r>
            <a:r>
              <a:rPr lang="en-US" b="1" dirty="0" smtClean="0"/>
              <a:t>	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Pilih</a:t>
            </a:r>
            <a:r>
              <a:rPr lang="en-US" sz="2400" dirty="0" smtClean="0"/>
              <a:t>/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paragraf</a:t>
            </a:r>
            <a:r>
              <a:rPr lang="en-US" sz="2400" i="1" dirty="0" smtClean="0"/>
              <a:t> 1, </a:t>
            </a:r>
            <a:r>
              <a:rPr lang="en-US" sz="2400" i="1" dirty="0" err="1" smtClean="0"/>
              <a:t>klik</a:t>
            </a:r>
            <a:r>
              <a:rPr lang="en-US" sz="2400" i="1" dirty="0" smtClean="0"/>
              <a:t> icon cut (</a:t>
            </a:r>
            <a:r>
              <a:rPr lang="en-US" sz="2400" b="1" i="1" dirty="0" err="1" smtClean="0"/>
              <a:t>Ctrl+X</a:t>
            </a:r>
            <a:r>
              <a:rPr lang="en-US" sz="2400" b="1" i="1" dirty="0" smtClean="0"/>
              <a:t>) </a:t>
            </a:r>
            <a:r>
              <a:rPr lang="en-US" sz="2400" b="1" i="1" dirty="0" err="1" smtClean="0"/>
              <a:t>pada</a:t>
            </a:r>
            <a:r>
              <a:rPr lang="en-US" sz="2400" b="1" i="1" dirty="0" smtClean="0"/>
              <a:t> tab ribbon clipboard. </a:t>
            </a:r>
            <a:r>
              <a:rPr lang="en-US" b="1" i="1" dirty="0" smtClean="0"/>
              <a:t>	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391400" cy="467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43D0A-42C5-4578-A23A-1F361FBCD62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Helda Yudiastuti.M.Kom.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388</Words>
  <Application>Microsoft Office PowerPoint</Application>
  <PresentationFormat>On-screen Show (4:3)</PresentationFormat>
  <Paragraphs>84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MODUL 2</vt:lpstr>
      <vt:lpstr> Membuka Dokumen Yang Telah Disimpan.   </vt:lpstr>
      <vt:lpstr>Slide 3</vt:lpstr>
      <vt:lpstr> Memilih Teks Yang Akan Diformat/Edit.   </vt:lpstr>
      <vt:lpstr>Slide 5</vt:lpstr>
      <vt:lpstr>Slide 6</vt:lpstr>
      <vt:lpstr>Slide 7</vt:lpstr>
      <vt:lpstr>Slide 8</vt:lpstr>
      <vt:lpstr> Memindahkan Dan Menduplikasi Teks.   </vt:lpstr>
      <vt:lpstr>Slide 10</vt:lpstr>
      <vt:lpstr>Slide 11</vt:lpstr>
      <vt:lpstr>Slide 12</vt:lpstr>
      <vt:lpstr> Memformat Huruf/Font.   </vt:lpstr>
      <vt:lpstr>Slide 14</vt:lpstr>
      <vt:lpstr>Slide 15</vt:lpstr>
      <vt:lpstr>Slide 16</vt:lpstr>
      <vt:lpstr>Slide 17</vt:lpstr>
      <vt:lpstr> Tugas Modul 2.   </vt:lpstr>
    </vt:vector>
  </TitlesOfParts>
  <Company>bidar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2</dc:title>
  <dc:creator>helda</dc:creator>
  <cp:lastModifiedBy>helda</cp:lastModifiedBy>
  <cp:revision>19</cp:revision>
  <dcterms:created xsi:type="dcterms:W3CDTF">2012-09-28T03:53:03Z</dcterms:created>
  <dcterms:modified xsi:type="dcterms:W3CDTF">2013-10-24T14:22:13Z</dcterms:modified>
</cp:coreProperties>
</file>