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99FF"/>
    <a:srgbClr val="0099CC"/>
    <a:srgbClr val="3366FF"/>
    <a:srgbClr val="3399FF"/>
    <a:srgbClr val="0099FF"/>
    <a:srgbClr val="00FF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1" autoAdjust="0"/>
    <p:restoredTop sz="94595" autoAdjust="0"/>
  </p:normalViewPr>
  <p:slideViewPr>
    <p:cSldViewPr>
      <p:cViewPr>
        <p:scale>
          <a:sx n="100" d="100"/>
          <a:sy n="100" d="100"/>
        </p:scale>
        <p:origin x="-336" y="498"/>
      </p:cViewPr>
      <p:guideLst>
        <p:guide orient="horz" pos="3120"/>
        <p:guide pos="2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2A291E-84E2-48A3-B1B7-A6237EC6E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4233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285B4-5B38-4F34-B768-4A6B384359A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643B-5429-44E9-875F-5173C3FE956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14AD6-68C5-497A-9C67-C9D1548F6B5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6FD14-4D7C-4392-A221-1257D2C2570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EF3E5-6281-43B4-8021-F19E4E9EE4A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0198D-6FBB-4BD5-87A4-5687077EBB8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486FB-07D3-4DDA-8241-8895401856F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89D81-0D5E-47C8-956E-0138BD7E417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BF8D7-A573-48CC-B83E-BE938B60FAC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D6B66-34E1-4F93-B943-E8533BCBB5D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A0CF1-3818-4423-BC52-8AB34B4A969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9A1D8-0E61-442A-BD2B-4703117A70D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D189F-6F44-4026-865F-2209A3D42B5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74A2E-50AF-4BEB-9375-44819E3AC62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CEEC3C92-FA61-4AE8-B04A-C22793D034DE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TEKNO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</a:rPr>
              <a:t>TEKNIK ELEKTRO, TEKNIK SIPIL, TEKNOLOGI INDUSTRI</a:t>
            </a:r>
            <a:endParaRPr lang="id-ID" sz="13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017910" y="3166465"/>
            <a:ext cx="5130800" cy="43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Job Shop Scheduling Problem</a:t>
            </a:r>
          </a:p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Local Search Algorithm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Cross Over</a:t>
            </a:r>
          </a:p>
          <a:p>
            <a:pPr algn="r"/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Amiluddin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Zahri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Motor 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Induksi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Rotor 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Belitan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Static  Kramer</a:t>
            </a:r>
          </a:p>
          <a:p>
            <a:pPr algn="r"/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Nina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Paramytha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id-ID" sz="13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,Ali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Kasim 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3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Rancang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Bangun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Push Up Detector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Quality Function Deployment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Antropometri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Ch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Desi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Kusmindari,Yanti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Pasmawati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Assidig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Ogi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Rianda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pPr defTabSz="1222375"/>
            <a:endParaRPr lang="en-US" sz="1300" b="1" i="1" dirty="0">
              <a:latin typeface="Arial" pitchFamily="34" charset="0"/>
              <a:cs typeface="Arial" pitchFamily="34" charset="0"/>
            </a:endParaRPr>
          </a:p>
          <a:p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Analis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 Hasil Biogas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Fesses Sapi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dengan Menggunakan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Macam  Reaktor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Renilaili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pPr defTabSz="1222375"/>
            <a:endParaRPr lang="en-US" sz="13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Preferensi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Sepeda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Motor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Matic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Merek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Multi Dimensional Scaling” </a:t>
            </a:r>
          </a:p>
          <a:p>
            <a:pPr algn="r"/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Amiluddin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Zahri</a:t>
            </a:r>
            <a:r>
              <a:rPr lang="en-US" sz="13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Kumroni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Makmuri</a:t>
            </a:r>
            <a:endParaRPr lang="en-US" sz="13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Vol.13 </a:t>
            </a:r>
            <a:r>
              <a:rPr lang="en-US" sz="1600" b="1" dirty="0" smtClean="0"/>
              <a:t>No.1, April </a:t>
            </a:r>
            <a:r>
              <a:rPr lang="en-US" sz="1600" b="1" dirty="0" smtClean="0"/>
              <a:t>2016                                  </a:t>
            </a:r>
            <a:r>
              <a:rPr lang="en-US" sz="1600" b="1" dirty="0" smtClean="0"/>
              <a:t>ISSN </a:t>
            </a:r>
            <a:r>
              <a:rPr lang="en-US" sz="1600" b="1" dirty="0"/>
              <a:t>: 1907-5243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39250"/>
            <a:ext cx="5786438" cy="338138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86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2152649"/>
              </p:ext>
            </p:extLst>
          </p:nvPr>
        </p:nvGraphicFramePr>
        <p:xfrm>
          <a:off x="746125" y="9245600"/>
          <a:ext cx="5778500" cy="312738"/>
        </p:xfrm>
        <a:graphic>
          <a:graphicData uri="http://schemas.openxmlformats.org/drawingml/2006/table">
            <a:tbl>
              <a:tblPr/>
              <a:tblGrid>
                <a:gridCol w="808038"/>
                <a:gridCol w="696912"/>
                <a:gridCol w="608013"/>
                <a:gridCol w="1073968"/>
                <a:gridCol w="1224136"/>
                <a:gridCol w="136743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TEKNO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1 - 56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April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ISSN:1907-5243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19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sp>
        <p:nvSpPr>
          <p:cNvPr id="2084" name="Text Box 157"/>
          <p:cNvSpPr txBox="1">
            <a:spLocks noChangeArrowheads="1"/>
          </p:cNvSpPr>
          <p:nvPr/>
        </p:nvSpPr>
        <p:spPr bwMode="auto">
          <a:xfrm>
            <a:off x="1347788" y="8461375"/>
            <a:ext cx="4960937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/>
            <a:r>
              <a:rPr lang="sv-SE" sz="1300" b="1" dirty="0">
                <a:solidFill>
                  <a:srgbClr val="000000"/>
                </a:solidFill>
                <a:latin typeface="Verdana" pitchFamily="34" charset="0"/>
              </a:rPr>
              <a:t>Diterbitkan Oleh:                                                 </a:t>
            </a:r>
            <a:r>
              <a:rPr lang="sv-SE" sz="1300" b="1" dirty="0" smtClean="0">
                <a:solidFill>
                  <a:srgbClr val="000000"/>
                </a:solidFill>
                <a:latin typeface="Verdana" pitchFamily="34" charset="0"/>
              </a:rPr>
              <a:t>Fakultas Teknik </a:t>
            </a:r>
            <a:endParaRPr lang="sv-SE" sz="1300" b="1" dirty="0">
              <a:solidFill>
                <a:srgbClr val="000000"/>
              </a:solidFill>
              <a:latin typeface="Verdana" pitchFamily="34" charset="0"/>
            </a:endParaRPr>
          </a:p>
          <a:p>
            <a:pPr algn="ctr" defTabSz="1222375"/>
            <a:r>
              <a:rPr lang="sv-SE" sz="1300" b="1" dirty="0">
                <a:solidFill>
                  <a:srgbClr val="000000"/>
                </a:solidFill>
                <a:latin typeface="Verdana" pitchFamily="34" charset="0"/>
              </a:rPr>
              <a:t>Universitas Bina Darma,Palembang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8" name="Group 26"/>
          <p:cNvGraphicFramePr>
            <a:graphicFrameLocks noGrp="1"/>
          </p:cNvGraphicFramePr>
          <p:nvPr>
            <p:ph idx="1"/>
          </p:nvPr>
        </p:nvGraphicFramePr>
        <p:xfrm>
          <a:off x="498475" y="8216900"/>
          <a:ext cx="5926138" cy="1112782"/>
        </p:xfrm>
        <a:graphic>
          <a:graphicData uri="http://schemas.openxmlformats.org/drawingml/2006/table">
            <a:tbl>
              <a:tblPr/>
              <a:tblGrid>
                <a:gridCol w="1974850"/>
                <a:gridCol w="2495550"/>
                <a:gridCol w="1455738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Ilmiah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(Teknik Elektro, 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Teknik Sipil, 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Teknologi Industri)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Bina Darma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 Jenderal Ahmad Yani No.12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 l="4120" t="18002" r="3708" b="27234"/>
          <a:stretch>
            <a:fillRect/>
          </a:stretch>
        </p:blipFill>
        <p:spPr bwMode="auto">
          <a:xfrm>
            <a:off x="5065713" y="8447088"/>
            <a:ext cx="1255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144</Words>
  <Application>Microsoft Office PowerPoint</Application>
  <PresentationFormat>A4 Paper (210x297 mm)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TEKNO TEKNIK ELEKTRO, TEKNIK SIPIL, TEKNOLOGI INDUSTRI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Desy</dc:creator>
  <cp:lastModifiedBy>Nyimas Sopiah</cp:lastModifiedBy>
  <cp:revision>94</cp:revision>
  <dcterms:created xsi:type="dcterms:W3CDTF">1601-01-01T00:00:00Z</dcterms:created>
  <dcterms:modified xsi:type="dcterms:W3CDTF">2016-08-01T07:31:13Z</dcterms:modified>
</cp:coreProperties>
</file>