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336" y="1344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881298"/>
            <a:ext cx="4867275" cy="469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Ajar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Indonesia SMP: 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Evaluation Language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Hastari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Mayrita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Guru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Wasitoh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Meirani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Yuli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Asmara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Triputra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Telaah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Tokoh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Sastra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Telling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Showing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Margareta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Andriani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Multimedia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Pengenalan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Hardware)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Diana</a:t>
            </a:r>
          </a:p>
          <a:p>
            <a:endParaRPr lang="pt-BR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Syntactical Errors in Students’ Free-Writings at The English Study Program of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 An Analysis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Atika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Puspasari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de-DE" sz="11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Vol.5 </a:t>
            </a:r>
            <a:r>
              <a:rPr lang="en-US" sz="1600" b="1" dirty="0" smtClean="0"/>
              <a:t>No.1, </a:t>
            </a:r>
            <a:r>
              <a:rPr lang="en-US" sz="1600" b="1" dirty="0" err="1" smtClean="0"/>
              <a:t>Juni</a:t>
            </a:r>
            <a:r>
              <a:rPr lang="en-US" sz="1600" b="1" dirty="0" smtClean="0"/>
              <a:t> </a:t>
            </a:r>
            <a:r>
              <a:rPr lang="en-US" sz="1600" b="1" dirty="0" smtClean="0"/>
              <a:t>2012           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01-52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rcRect l="42836" t="55234" r="38491" b="28508"/>
          <a:stretch>
            <a:fillRect/>
          </a:stretch>
        </p:blipFill>
        <p:spPr bwMode="auto">
          <a:xfrm>
            <a:off x="5000636" y="8453462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57</Words>
  <Application>Microsoft PowerPoint</Application>
  <PresentationFormat>A4 Paper (210x297 mm)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SAMSUNG NC108P</cp:lastModifiedBy>
  <cp:revision>91</cp:revision>
  <dcterms:created xsi:type="dcterms:W3CDTF">1601-01-01T00:00:00Z</dcterms:created>
  <dcterms:modified xsi:type="dcterms:W3CDTF">2013-07-30T03:04:06Z</dcterms:modified>
</cp:coreProperties>
</file>