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420" y="1800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6000" b="1" dirty="0" err="1" smtClean="0">
                <a:solidFill>
                  <a:schemeClr val="tx1"/>
                </a:solidFill>
              </a:rPr>
              <a:t>Bina</a:t>
            </a:r>
            <a:r>
              <a:rPr lang="en-US" sz="6000" b="1" dirty="0" smtClean="0">
                <a:solidFill>
                  <a:schemeClr val="tx1"/>
                </a:solidFill>
              </a:rPr>
              <a:t> EDUKASI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Keguruan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Pendidikan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Pengajaran</a:t>
            </a:r>
            <a:endParaRPr lang="id-ID" sz="14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285860" y="2881298"/>
            <a:ext cx="4867275" cy="507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Tolak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Peluru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Modifikas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di SMP Negeri 22 Palembang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Dewi Septaliza</a:t>
            </a:r>
            <a:r>
              <a:rPr lang="de-DE" sz="1200" b="1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de-DE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The Relationships Between Learning Attitudes and English Achievement of English Department Students in Palembang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Fitria Aprilia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Model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 Perolehan Konsep dalam Pembelajaran Menulis Puisi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Siswa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VII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I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Harsumi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Margareta Andriani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Upaya Meningkatkan Hasil Belajar Passing Atas Bola Voli Menggunakan Media Tembok pada Siswa Kelas VIII Sekolah Menengah Pertama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Noviria Sukmawati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pt-BR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Analisis Tingkat Kesantunan Berbahasa Mahasiswa Program Studi Pendidikan Bahasa dan Sastra Indonesia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elalui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Kegiatan Perkuliahan Analisis Wacana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Hastari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Mayrita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de-DE" sz="11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Vol.6 No.1, </a:t>
            </a:r>
            <a:r>
              <a:rPr lang="en-US" sz="1600" b="1" dirty="0" err="1" smtClean="0"/>
              <a:t>Juni</a:t>
            </a:r>
            <a:r>
              <a:rPr lang="en-US" sz="1600" b="1" dirty="0" smtClean="0"/>
              <a:t> 2013                                         ISSN </a:t>
            </a:r>
            <a:r>
              <a:rPr lang="en-US" sz="1600" b="1" dirty="0"/>
              <a:t>: </a:t>
            </a:r>
            <a:r>
              <a:rPr lang="en-US" sz="1600" b="1" dirty="0" smtClean="0"/>
              <a:t>1979-8598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285860" y="8481980"/>
            <a:ext cx="496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Fakultas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Keguruan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Ilmu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Pendidikan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Universitas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Darma</a:t>
            </a:r>
            <a:endParaRPr lang="en-US" sz="1300" b="1" dirty="0">
              <a:latin typeface="Verdana" pitchFamily="34" charset="0"/>
            </a:endParaRP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4" y="9034491"/>
            <a:ext cx="6035675" cy="52860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804838" y="9067800"/>
          <a:ext cx="5934097" cy="487942"/>
        </p:xfrm>
        <a:graphic>
          <a:graphicData uri="http://schemas.openxmlformats.org/drawingml/2006/table">
            <a:tbl>
              <a:tblPr/>
              <a:tblGrid>
                <a:gridCol w="981253"/>
                <a:gridCol w="627828"/>
                <a:gridCol w="558069"/>
                <a:gridCol w="1123742"/>
                <a:gridCol w="1243008"/>
                <a:gridCol w="1400197"/>
              </a:tblGrid>
              <a:tr h="323849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EDUKASI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Vol.6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No.1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01-52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2013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ISSN:1979-8598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0518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EDUKASI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No.3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 cstate="print"/>
          <a:srcRect l="42836" t="55234" r="38491" b="28508"/>
          <a:stretch>
            <a:fillRect/>
          </a:stretch>
        </p:blipFill>
        <p:spPr bwMode="auto">
          <a:xfrm>
            <a:off x="5000636" y="8453462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</TotalTime>
  <Words>59</Words>
  <Application>Microsoft PowerPoint</Application>
  <PresentationFormat>A4 Paper (210x297 mm)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Bina EDUKASI Keguruan, Ilmu Pendidikan dan Pengajaran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Nyimas Sopiah</cp:lastModifiedBy>
  <cp:revision>94</cp:revision>
  <dcterms:created xsi:type="dcterms:W3CDTF">1601-01-01T00:00:00Z</dcterms:created>
  <dcterms:modified xsi:type="dcterms:W3CDTF">2016-12-03T01:38:49Z</dcterms:modified>
</cp:coreProperties>
</file>