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00"/>
    <a:srgbClr val="333399"/>
    <a:srgbClr val="6699FF"/>
    <a:srgbClr val="3333FF"/>
    <a:srgbClr val="6600FF"/>
    <a:srgbClr val="FF66FF"/>
    <a:srgbClr val="FF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714" y="3978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6000" b="1" dirty="0" err="1" smtClean="0">
                <a:solidFill>
                  <a:schemeClr val="tx1"/>
                </a:solidFill>
              </a:rPr>
              <a:t>Bina</a:t>
            </a:r>
            <a:r>
              <a:rPr lang="en-US" sz="6000" b="1" dirty="0" smtClean="0">
                <a:solidFill>
                  <a:schemeClr val="tx1"/>
                </a:solidFill>
              </a:rPr>
              <a:t> EDUKASI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Keguruan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Pendidikan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Pengajaran</a:t>
            </a:r>
            <a:endParaRPr lang="id-ID" sz="14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285860" y="2881298"/>
            <a:ext cx="4867275" cy="695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dirty="0" smtClean="0">
                <a:latin typeface="+mj-lt"/>
              </a:rPr>
              <a:t> </a:t>
            </a:r>
          </a:p>
          <a:p>
            <a:r>
              <a:rPr lang="en-US" sz="1200" b="1" i="1" dirty="0" err="1" smtClean="0"/>
              <a:t>Pendidikan</a:t>
            </a:r>
            <a:r>
              <a:rPr lang="en-US" sz="1200" b="1" i="1" dirty="0" smtClean="0"/>
              <a:t> Moral </a:t>
            </a:r>
            <a:r>
              <a:rPr lang="id-ID" sz="1200" b="1" i="1" dirty="0" smtClean="0"/>
              <a:t>d</a:t>
            </a:r>
            <a:r>
              <a:rPr lang="en-US" sz="1200" b="1" i="1" dirty="0" err="1" smtClean="0"/>
              <a:t>alam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Puisi</a:t>
            </a:r>
            <a:r>
              <a:rPr lang="en-US" sz="1200" b="1" i="1" dirty="0" smtClean="0"/>
              <a:t> “</a:t>
            </a:r>
            <a:r>
              <a:rPr lang="en-US" sz="1200" b="1" i="1" dirty="0" err="1" smtClean="0"/>
              <a:t>Sajak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Buat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Tuhan</a:t>
            </a:r>
            <a:r>
              <a:rPr lang="en-US" sz="1200" b="1" i="1" dirty="0" smtClean="0"/>
              <a:t> I</a:t>
            </a:r>
            <a:r>
              <a:rPr lang="id-ID" sz="1200" b="1" i="1" dirty="0" smtClean="0"/>
              <a:t>I</a:t>
            </a:r>
            <a:r>
              <a:rPr lang="en-US" sz="1200" b="1" i="1" dirty="0" smtClean="0"/>
              <a:t>” </a:t>
            </a:r>
            <a:r>
              <a:rPr lang="en-US" sz="1200" b="1" i="1" dirty="0" err="1" smtClean="0"/>
              <a:t>Karya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Ajip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Rosidi</a:t>
            </a:r>
            <a:r>
              <a:rPr lang="en-US" sz="1200" b="1" i="1" dirty="0" smtClean="0"/>
              <a:t> : </a:t>
            </a:r>
            <a:r>
              <a:rPr lang="en-US" sz="1200" b="1" i="1" dirty="0" err="1" smtClean="0"/>
              <a:t>Sebuah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Tinjauan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Strukturalisme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Semiotik</a:t>
            </a:r>
            <a:endParaRPr lang="id-ID" sz="1200" dirty="0" smtClean="0"/>
          </a:p>
          <a:p>
            <a:r>
              <a:rPr lang="id-ID" sz="1200" b="1" i="1" dirty="0" smtClean="0"/>
              <a:t> </a:t>
            </a:r>
            <a:endParaRPr lang="id-ID" sz="1200" dirty="0" smtClean="0"/>
          </a:p>
          <a:p>
            <a:r>
              <a:rPr lang="id-ID" sz="1200" b="1" i="1" dirty="0" smtClean="0"/>
              <a:t> </a:t>
            </a:r>
            <a:endParaRPr lang="id-ID" sz="1200" dirty="0" smtClean="0"/>
          </a:p>
          <a:p>
            <a:pPr algn="just"/>
            <a:r>
              <a:rPr lang="id-ID" sz="1200" i="1" dirty="0" smtClean="0"/>
              <a:t>				Enny </a:t>
            </a:r>
            <a:r>
              <a:rPr lang="id-ID" sz="1200" i="1" dirty="0" smtClean="0"/>
              <a:t>Hidajati</a:t>
            </a:r>
            <a:endParaRPr lang="de-DE" sz="1200" b="1" i="1" dirty="0" smtClean="0">
              <a:latin typeface="+mj-lt"/>
              <a:cs typeface="Arial" pitchFamily="34" charset="0"/>
            </a:endParaRPr>
          </a:p>
          <a:p>
            <a:r>
              <a:rPr lang="en-US" sz="1200" b="1" i="1" dirty="0" err="1" smtClean="0"/>
              <a:t>Telaah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N</a:t>
            </a:r>
            <a:r>
              <a:rPr lang="en-US" sz="1200" b="1" i="1" dirty="0" err="1" smtClean="0"/>
              <a:t>ilai</a:t>
            </a:r>
            <a:r>
              <a:rPr lang="en-US" sz="1200" b="1" i="1" dirty="0" smtClean="0"/>
              <a:t>-</a:t>
            </a:r>
            <a:r>
              <a:rPr lang="id-ID" sz="1200" b="1" i="1" dirty="0" smtClean="0"/>
              <a:t>N</a:t>
            </a:r>
            <a:r>
              <a:rPr lang="en-US" sz="1200" b="1" i="1" dirty="0" err="1" smtClean="0"/>
              <a:t>ilai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D</a:t>
            </a:r>
            <a:r>
              <a:rPr lang="en-US" sz="1200" b="1" i="1" dirty="0" err="1" smtClean="0"/>
              <a:t>idaktis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C</a:t>
            </a:r>
            <a:r>
              <a:rPr lang="en-US" sz="1200" b="1" i="1" dirty="0" err="1" smtClean="0"/>
              <a:t>erpen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pada</a:t>
            </a:r>
            <a:r>
              <a:rPr lang="en-US" sz="1200" b="1" i="1" dirty="0" smtClean="0"/>
              <a:t> </a:t>
            </a:r>
            <a:endParaRPr lang="id-ID" sz="1200" dirty="0" smtClean="0"/>
          </a:p>
          <a:p>
            <a:r>
              <a:rPr lang="en-US" sz="1200" b="1" i="1" dirty="0" err="1" smtClean="0"/>
              <a:t>Buku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T</a:t>
            </a:r>
            <a:r>
              <a:rPr lang="en-US" sz="1200" b="1" i="1" dirty="0" err="1" smtClean="0"/>
              <a:t>eks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B</a:t>
            </a:r>
            <a:r>
              <a:rPr lang="en-US" sz="1200" b="1" i="1" dirty="0" err="1" smtClean="0"/>
              <a:t>ahasa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I</a:t>
            </a:r>
            <a:r>
              <a:rPr lang="en-US" sz="1200" b="1" i="1" dirty="0" err="1" smtClean="0"/>
              <a:t>ndonesia</a:t>
            </a:r>
            <a:r>
              <a:rPr lang="en-US" sz="1200" b="1" i="1" dirty="0" smtClean="0"/>
              <a:t>  </a:t>
            </a:r>
            <a:endParaRPr lang="id-ID" sz="1200" dirty="0" smtClean="0"/>
          </a:p>
          <a:p>
            <a:r>
              <a:rPr lang="id-ID" sz="1200" b="1" i="1" dirty="0" smtClean="0"/>
              <a:t> </a:t>
            </a:r>
            <a:endParaRPr lang="id-ID" sz="1200" dirty="0" smtClean="0"/>
          </a:p>
          <a:p>
            <a:r>
              <a:rPr lang="id-ID" sz="1200" i="1" dirty="0" smtClean="0"/>
              <a:t>		        Indah </a:t>
            </a:r>
            <a:r>
              <a:rPr lang="id-ID" sz="1200" i="1" dirty="0" smtClean="0"/>
              <a:t>Mery Yanti dan Hastari </a:t>
            </a:r>
            <a:r>
              <a:rPr lang="id-ID" sz="1200" i="1" dirty="0" smtClean="0"/>
              <a:t>Mayrita</a:t>
            </a: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r>
              <a:rPr lang="en-US" sz="1200" b="1" i="1" dirty="0" err="1" smtClean="0"/>
              <a:t>Survei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P</a:t>
            </a:r>
            <a:r>
              <a:rPr lang="en-US" sz="1200" b="1" i="1" dirty="0" err="1" smtClean="0"/>
              <a:t>ermainan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dan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O</a:t>
            </a:r>
            <a:r>
              <a:rPr lang="en-US" sz="1200" b="1" i="1" dirty="0" err="1" smtClean="0"/>
              <a:t>lahraga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T</a:t>
            </a:r>
            <a:r>
              <a:rPr lang="en-US" sz="1200" b="1" i="1" dirty="0" err="1" smtClean="0"/>
              <a:t>radisional</a:t>
            </a:r>
            <a:r>
              <a:rPr lang="en-US" sz="1200" b="1" i="1" dirty="0" smtClean="0"/>
              <a:t> </a:t>
            </a:r>
            <a:endParaRPr lang="id-ID" sz="1200" dirty="0" smtClean="0"/>
          </a:p>
          <a:p>
            <a:r>
              <a:rPr lang="id-ID" sz="1200" b="1" i="1" dirty="0" smtClean="0"/>
              <a:t>d</a:t>
            </a:r>
            <a:r>
              <a:rPr lang="en-US" sz="1200" b="1" i="1" dirty="0" err="1" smtClean="0"/>
              <a:t>alam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P</a:t>
            </a:r>
            <a:r>
              <a:rPr lang="en-US" sz="1200" b="1" i="1" dirty="0" err="1" smtClean="0"/>
              <a:t>embelajaran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P</a:t>
            </a:r>
            <a:r>
              <a:rPr lang="en-US" sz="1200" b="1" i="1" dirty="0" err="1" smtClean="0"/>
              <a:t>enjasorkes</a:t>
            </a:r>
            <a:r>
              <a:rPr lang="en-US" sz="1200" b="1" i="1" dirty="0" smtClean="0"/>
              <a:t> </a:t>
            </a:r>
            <a:endParaRPr lang="id-ID" sz="1200" dirty="0" smtClean="0"/>
          </a:p>
          <a:p>
            <a:r>
              <a:rPr lang="id-ID" sz="1200" b="1" i="1" dirty="0" smtClean="0"/>
              <a:t> </a:t>
            </a:r>
            <a:endParaRPr lang="id-ID" sz="1200" dirty="0" smtClean="0"/>
          </a:p>
          <a:p>
            <a:r>
              <a:rPr lang="id-ID" sz="1200" i="1" dirty="0" smtClean="0"/>
              <a:t>		       Dewi </a:t>
            </a:r>
            <a:r>
              <a:rPr lang="id-ID" sz="1200" i="1" dirty="0" smtClean="0"/>
              <a:t>Septaliza dan A. Richard Victorian </a:t>
            </a:r>
            <a:endParaRPr lang="id-ID" sz="1200" dirty="0" smtClean="0"/>
          </a:p>
          <a:p>
            <a:r>
              <a:rPr lang="id-ID" sz="1200" b="1" i="1" dirty="0" smtClean="0">
                <a:latin typeface="+mj-lt"/>
                <a:cs typeface="Arial" pitchFamily="34" charset="0"/>
              </a:rPr>
              <a:t>	</a:t>
            </a:r>
            <a:endParaRPr lang="en-US" sz="1200" b="1" i="1" dirty="0" smtClean="0">
              <a:latin typeface="+mj-lt"/>
              <a:cs typeface="Arial" pitchFamily="34" charset="0"/>
            </a:endParaRPr>
          </a:p>
          <a:p>
            <a:r>
              <a:rPr lang="id-ID" sz="1200" b="1" i="1" dirty="0" smtClean="0"/>
              <a:t>Pengembangan Senam Bina Darma untuk Pembelajaran Aktivitas Ritmik Pendidikan Jasmani Olahraga dan Kesehatan di Sekolah Menengah Atas</a:t>
            </a:r>
            <a:endParaRPr lang="id-ID" sz="1200" dirty="0" smtClean="0"/>
          </a:p>
          <a:p>
            <a:r>
              <a:rPr lang="en-US" sz="1200" i="1" dirty="0" smtClean="0"/>
              <a:t> </a:t>
            </a:r>
            <a:endParaRPr lang="id-ID" sz="1200" dirty="0" smtClean="0"/>
          </a:p>
          <a:p>
            <a:r>
              <a:rPr lang="id-ID" sz="1200" i="1" dirty="0" smtClean="0"/>
              <a:t>		         Noviria </a:t>
            </a:r>
            <a:r>
              <a:rPr lang="id-ID" sz="1200" i="1" dirty="0" smtClean="0"/>
              <a:t>Sukmawati dan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Selvi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Melianty</a:t>
            </a:r>
            <a:endParaRPr lang="id-ID" sz="1200" dirty="0" smtClean="0"/>
          </a:p>
          <a:p>
            <a:endParaRPr lang="en-US" sz="1200" b="1" dirty="0" smtClean="0">
              <a:latin typeface="+mj-lt"/>
              <a:cs typeface="Arial" pitchFamily="34" charset="0"/>
            </a:endParaRPr>
          </a:p>
          <a:p>
            <a:r>
              <a:rPr lang="en-US" sz="1200" b="1" i="1" dirty="0" err="1" smtClean="0"/>
              <a:t>Perbandingan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Kesegaran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Jasmani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M</a:t>
            </a:r>
            <a:r>
              <a:rPr lang="en-US" sz="1200" b="1" i="1" dirty="0" err="1" smtClean="0"/>
              <a:t>enggunakan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L</a:t>
            </a:r>
            <a:r>
              <a:rPr lang="en-US" sz="1200" b="1" i="1" dirty="0" err="1" smtClean="0"/>
              <a:t>atihan</a:t>
            </a:r>
            <a:r>
              <a:rPr lang="en-US" sz="1200" b="1" i="1" dirty="0" smtClean="0"/>
              <a:t> </a:t>
            </a:r>
            <a:r>
              <a:rPr lang="id-ID" sz="1200" b="1" i="1" dirty="0" smtClean="0"/>
              <a:t>K</a:t>
            </a:r>
            <a:r>
              <a:rPr lang="en-US" sz="1200" b="1" i="1" dirty="0" err="1" smtClean="0"/>
              <a:t>esegaran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Jasmani</a:t>
            </a:r>
            <a:r>
              <a:rPr lang="en-US" sz="1200" b="1" i="1" dirty="0" smtClean="0"/>
              <a:t>  </a:t>
            </a:r>
            <a:r>
              <a:rPr lang="id-ID" sz="1200" b="1" i="1" dirty="0" smtClean="0"/>
              <a:t>d</a:t>
            </a:r>
            <a:r>
              <a:rPr lang="en-US" sz="1200" b="1" i="1" dirty="0" smtClean="0"/>
              <a:t>an </a:t>
            </a:r>
            <a:r>
              <a:rPr lang="en-US" sz="1200" b="1" i="1" dirty="0" err="1" smtClean="0"/>
              <a:t>Senam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Sehat</a:t>
            </a:r>
            <a:r>
              <a:rPr lang="en-US" sz="1200" b="1" i="1" dirty="0" smtClean="0"/>
              <a:t> Ceria </a:t>
            </a:r>
            <a:r>
              <a:rPr lang="en-US" sz="1200" b="1" i="1" dirty="0" err="1" smtClean="0"/>
              <a:t>Siswa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Putri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Sekolah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Dasar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Negeri</a:t>
            </a:r>
            <a:r>
              <a:rPr lang="en-US" sz="1200" b="1" i="1" dirty="0" smtClean="0"/>
              <a:t> 37</a:t>
            </a:r>
            <a:r>
              <a:rPr lang="id-ID" sz="1200" b="1" i="1" dirty="0" smtClean="0"/>
              <a:t> P</a:t>
            </a:r>
            <a:r>
              <a:rPr lang="en-US" sz="1200" b="1" i="1" dirty="0" err="1" smtClean="0"/>
              <a:t>alembang</a:t>
            </a:r>
            <a:endParaRPr lang="id-ID" sz="1200" dirty="0" smtClean="0"/>
          </a:p>
          <a:p>
            <a:r>
              <a:rPr lang="en-US" sz="1200" b="1" dirty="0" smtClean="0"/>
              <a:t> </a:t>
            </a:r>
            <a:endParaRPr lang="id-ID" sz="1200" dirty="0" smtClean="0"/>
          </a:p>
          <a:p>
            <a:r>
              <a:rPr lang="id-ID" sz="1200" i="1" dirty="0" smtClean="0"/>
              <a:t>			Arif </a:t>
            </a:r>
            <a:r>
              <a:rPr lang="id-ID" sz="1200" i="1" dirty="0" smtClean="0"/>
              <a:t>Hidayat dan Romadhi</a:t>
            </a:r>
            <a:endParaRPr lang="id-ID" sz="1200" dirty="0" smtClean="0"/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pPr algn="r"/>
            <a:endParaRPr lang="id-ID" sz="1200" b="1" i="1" dirty="0" smtClean="0">
              <a:latin typeface="+mj-lt"/>
              <a:cs typeface="Arial" pitchFamily="34" charset="0"/>
            </a:endParaRPr>
          </a:p>
          <a:p>
            <a:r>
              <a:rPr lang="id-ID" sz="1200" b="1" i="1" dirty="0" smtClean="0">
                <a:latin typeface="+mj-lt"/>
                <a:cs typeface="Arial" pitchFamily="34" charset="0"/>
              </a:rPr>
              <a:t>				</a:t>
            </a: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endParaRPr lang="en-US" sz="1200" b="1" dirty="0" smtClean="0">
              <a:latin typeface="+mj-lt"/>
            </a:endParaRPr>
          </a:p>
          <a:p>
            <a:endParaRPr lang="pt-BR" sz="1200" b="1" i="1" dirty="0" smtClean="0">
              <a:latin typeface="+mj-lt"/>
              <a:cs typeface="Arial" pitchFamily="34" charset="0"/>
            </a:endParaRPr>
          </a:p>
          <a:p>
            <a:endParaRPr lang="en-US" sz="1200" b="1" i="1" dirty="0" smtClean="0">
              <a:latin typeface="+mj-lt"/>
              <a:cs typeface="Arial" pitchFamily="34" charset="0"/>
            </a:endParaRPr>
          </a:p>
          <a:p>
            <a:endParaRPr lang="de-DE" sz="1200" b="1" i="1" dirty="0" smtClean="0">
              <a:latin typeface="+mj-lt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Vol.5 No.1, </a:t>
            </a:r>
            <a:r>
              <a:rPr lang="en-US" sz="1600" b="1" dirty="0" err="1" smtClean="0"/>
              <a:t>Juni</a:t>
            </a:r>
            <a:r>
              <a:rPr lang="en-US" sz="1600" b="1" dirty="0" smtClean="0"/>
              <a:t> </a:t>
            </a:r>
            <a:r>
              <a:rPr lang="en-US" sz="1600" b="1" dirty="0" smtClean="0"/>
              <a:t>201</a:t>
            </a:r>
            <a:r>
              <a:rPr lang="id-ID" sz="1600" b="1" dirty="0" smtClean="0"/>
              <a:t>6</a:t>
            </a:r>
            <a:r>
              <a:rPr lang="en-US" sz="1600" b="1" dirty="0" smtClean="0"/>
              <a:t>                                       </a:t>
            </a:r>
            <a:r>
              <a:rPr lang="en-US" sz="1600" b="1" dirty="0" smtClean="0"/>
              <a:t>ISSN </a:t>
            </a:r>
            <a:r>
              <a:rPr lang="en-US" sz="1600" b="1" dirty="0"/>
              <a:t>: </a:t>
            </a:r>
            <a:r>
              <a:rPr lang="en-US" sz="1600" b="1" dirty="0" smtClean="0"/>
              <a:t>1979-8598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285860" y="8481980"/>
            <a:ext cx="496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Fakultas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Keguruan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Ilmu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Pendidikan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Universitas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Darma</a:t>
            </a:r>
            <a:endParaRPr lang="en-US" sz="1300" b="1" dirty="0">
              <a:latin typeface="Verdana" pitchFamily="34" charset="0"/>
            </a:endParaRP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4" y="9034491"/>
            <a:ext cx="6035675" cy="52860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804838" y="9067800"/>
          <a:ext cx="5934097" cy="487942"/>
        </p:xfrm>
        <a:graphic>
          <a:graphicData uri="http://schemas.openxmlformats.org/drawingml/2006/table">
            <a:tbl>
              <a:tblPr/>
              <a:tblGrid>
                <a:gridCol w="981253"/>
                <a:gridCol w="627828"/>
                <a:gridCol w="558069"/>
                <a:gridCol w="1123742"/>
                <a:gridCol w="1243008"/>
                <a:gridCol w="1400197"/>
              </a:tblGrid>
              <a:tr h="323849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EDUKASI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No.1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01-52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</a:t>
                      </a: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ISSN:1979-8598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0518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EDUKASI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No.12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/>
          <a:srcRect l="42836" t="55234" r="38491" b="28508"/>
          <a:stretch>
            <a:fillRect/>
          </a:stretch>
        </p:blipFill>
        <p:spPr bwMode="auto">
          <a:xfrm>
            <a:off x="5000636" y="8453462"/>
            <a:ext cx="12858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</TotalTime>
  <Words>47</Words>
  <Application>Microsoft PowerPoint</Application>
  <PresentationFormat>A4 Paper (210x297 mm)</PresentationFormat>
  <Paragraphs>46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Bina EDUKASI Keguruan, Ilmu Pendidikan dan Pengajaran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user</cp:lastModifiedBy>
  <cp:revision>101</cp:revision>
  <dcterms:created xsi:type="dcterms:W3CDTF">1601-01-01T00:00:00Z</dcterms:created>
  <dcterms:modified xsi:type="dcterms:W3CDTF">2017-05-03T05:55:24Z</dcterms:modified>
</cp:coreProperties>
</file>