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3300"/>
    <a:srgbClr val="333399"/>
    <a:srgbClr val="6699FF"/>
    <a:srgbClr val="3333FF"/>
    <a:srgbClr val="6600FF"/>
    <a:srgbClr val="FF66FF"/>
    <a:srgbClr val="FF66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3854" autoAdjust="0"/>
    <p:restoredTop sz="94660"/>
  </p:normalViewPr>
  <p:slideViewPr>
    <p:cSldViewPr>
      <p:cViewPr>
        <p:scale>
          <a:sx n="100" d="100"/>
          <a:sy n="100" d="100"/>
        </p:scale>
        <p:origin x="-714" y="6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F911DD-9666-437A-9B08-6EB48B486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60394-297C-41E5-941B-040D44C9B07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13663-D66B-43A4-BC2F-DC4B9A05B3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9ECFD-AC9C-4BB8-9188-564F51DFED1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A2036-287F-4AC7-9D6D-DDD105B147B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5F041-61BE-4CEA-AC2E-B4A2270C3F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5FB7-D881-4167-A5E2-931EC554C4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B8CEE-1959-41F0-9DF2-CC83081AEB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138EC-9CD7-4C2C-BCDC-20EFE1000E2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F3C2C-3D1A-47B8-B121-525FEA11216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4D4E8-E987-4119-BA30-76225D4B86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55AA7-33D2-4A43-B62E-25B8EB18058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7AA7A-E6D5-4910-A461-1C3E1180491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DDB91-98EA-43C6-9E5F-74BA0215F4D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77B7D-E156-4F8B-B2BA-AAD30DE4409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defTabSz="1222375">
              <a:defRPr sz="1900"/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 defTabSz="1222375">
              <a:defRPr sz="19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 defTabSz="1222375">
              <a:defRPr sz="1900"/>
            </a:lvl1pPr>
          </a:lstStyle>
          <a:p>
            <a:fld id="{AD299F73-03E5-4C53-B170-DA4413E35EA3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6000" b="1" dirty="0" err="1" smtClean="0">
                <a:solidFill>
                  <a:schemeClr val="tx1"/>
                </a:solidFill>
              </a:rPr>
              <a:t>Bina</a:t>
            </a:r>
            <a:r>
              <a:rPr lang="en-US" sz="6000" b="1" dirty="0" smtClean="0">
                <a:solidFill>
                  <a:schemeClr val="tx1"/>
                </a:solidFill>
              </a:rPr>
              <a:t> EDUKASI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Keguruan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Ilmu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Pendidikan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dan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Pengajaran</a:t>
            </a:r>
            <a:endParaRPr lang="id-ID" sz="14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285860" y="2881298"/>
            <a:ext cx="4867275" cy="6402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61091" rIns="122182" bIns="61091">
            <a:spAutoFit/>
          </a:bodyPr>
          <a:lstStyle/>
          <a:p>
            <a:r>
              <a:rPr lang="en-US" sz="1200" b="1" dirty="0" smtClean="0">
                <a:latin typeface="+mj-lt"/>
              </a:rPr>
              <a:t> </a:t>
            </a:r>
            <a:r>
              <a:rPr lang="id-ID" sz="1200" b="1" i="1" dirty="0" smtClean="0"/>
              <a:t>Peningkatan  Hasil Belajar Lempar Cakram dengan  Modifikasi Alat  di Sekolah Dasar  Negeri 14 Tanjung Batu</a:t>
            </a:r>
            <a:r>
              <a:rPr lang="id-ID" sz="1200" b="1" dirty="0" smtClean="0"/>
              <a:t>						 </a:t>
            </a:r>
          </a:p>
          <a:p>
            <a:r>
              <a:rPr lang="id-ID" sz="1200" b="1" i="1" dirty="0" smtClean="0"/>
              <a:t>			Tri Agustin dan Asnawi </a:t>
            </a:r>
            <a:endParaRPr lang="id-ID" sz="1200" b="1" dirty="0" smtClean="0"/>
          </a:p>
          <a:p>
            <a:r>
              <a:rPr lang="id-ID" sz="1200" b="1" i="1" dirty="0" smtClean="0"/>
              <a:t> </a:t>
            </a:r>
            <a:endParaRPr lang="id-ID" sz="1200" b="1" dirty="0" smtClean="0"/>
          </a:p>
          <a:p>
            <a:r>
              <a:rPr lang="en-US" sz="1200" b="1" i="1" dirty="0" err="1" smtClean="0"/>
              <a:t>Efektivitas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Pendekatan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Saintifik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t</a:t>
            </a:r>
            <a:r>
              <a:rPr lang="en-US" sz="1200" b="1" i="1" dirty="0" err="1" smtClean="0"/>
              <a:t>erhadap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Keterampilan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Menulis</a:t>
            </a:r>
            <a:endParaRPr lang="id-ID" sz="1200" b="1" dirty="0" smtClean="0"/>
          </a:p>
          <a:p>
            <a:r>
              <a:rPr lang="en-US" sz="1200" b="1" i="1" dirty="0" smtClean="0"/>
              <a:t> </a:t>
            </a:r>
            <a:endParaRPr lang="id-ID" sz="1200" b="1" dirty="0" smtClean="0"/>
          </a:p>
          <a:p>
            <a:r>
              <a:rPr lang="id-ID" sz="1200" b="1" i="1" dirty="0" smtClean="0"/>
              <a:t>			</a:t>
            </a:r>
            <a:r>
              <a:rPr lang="en-US" sz="1200" b="1" i="1" dirty="0" err="1" smtClean="0"/>
              <a:t>Yeni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Ernawati</a:t>
            </a:r>
            <a:endParaRPr lang="id-ID" sz="1200" b="1" dirty="0" smtClean="0"/>
          </a:p>
          <a:p>
            <a:r>
              <a:rPr lang="id-ID" sz="1200" b="1" i="1" baseline="30000" dirty="0" smtClean="0"/>
              <a:t> </a:t>
            </a:r>
            <a:endParaRPr lang="id-ID" sz="1200" b="1" dirty="0" smtClean="0"/>
          </a:p>
          <a:p>
            <a:r>
              <a:rPr lang="en-US" sz="1200" b="1" i="1" dirty="0" err="1" smtClean="0"/>
              <a:t>Perbedaan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Pengaruh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Latihan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Pliometrik</a:t>
            </a:r>
            <a:r>
              <a:rPr lang="en-US" sz="1200" b="1" i="1" dirty="0" smtClean="0"/>
              <a:t> Depth Jump </a:t>
            </a:r>
            <a:r>
              <a:rPr lang="id-ID" sz="1200" b="1" i="1" dirty="0" smtClean="0"/>
              <a:t>d</a:t>
            </a:r>
            <a:r>
              <a:rPr lang="en-US" sz="1200" b="1" i="1" dirty="0" smtClean="0"/>
              <a:t>an Jump To Box </a:t>
            </a:r>
            <a:r>
              <a:rPr lang="id-ID" sz="1200" b="1" i="1" dirty="0" smtClean="0"/>
              <a:t>t</a:t>
            </a:r>
            <a:r>
              <a:rPr lang="en-US" sz="1200" b="1" i="1" dirty="0" err="1" smtClean="0"/>
              <a:t>erhadap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Kemampuan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Lompat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Jauh</a:t>
            </a:r>
            <a:r>
              <a:rPr lang="en-US" sz="1200" b="1" i="1" dirty="0" smtClean="0"/>
              <a:t>  Gaya </a:t>
            </a:r>
            <a:r>
              <a:rPr lang="en-US" sz="1200" b="1" i="1" dirty="0" err="1" smtClean="0"/>
              <a:t>Jongkok</a:t>
            </a:r>
            <a:endParaRPr lang="id-ID" sz="1200" dirty="0" smtClean="0"/>
          </a:p>
          <a:p>
            <a:r>
              <a:rPr lang="en-US" sz="1200" b="1" i="1" dirty="0" smtClean="0"/>
              <a:t> </a:t>
            </a:r>
            <a:endParaRPr lang="id-ID" sz="1200" b="1" dirty="0" smtClean="0"/>
          </a:p>
          <a:p>
            <a:r>
              <a:rPr lang="id-ID" sz="1200" b="1" i="1" dirty="0" smtClean="0"/>
              <a:t>			Riyan Pratama dan Martinus</a:t>
            </a:r>
            <a:endParaRPr lang="id-ID" sz="1200" b="1" dirty="0" smtClean="0"/>
          </a:p>
          <a:p>
            <a:r>
              <a:rPr lang="id-ID" sz="1200" b="1" i="1" baseline="30000" dirty="0" smtClean="0"/>
              <a:t> </a:t>
            </a:r>
            <a:endParaRPr lang="id-ID" sz="1200" b="1" dirty="0" smtClean="0"/>
          </a:p>
          <a:p>
            <a:r>
              <a:rPr lang="en-US" sz="1200" b="1" i="1" dirty="0" err="1" smtClean="0"/>
              <a:t>Upaya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Peningkatan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Pembelajaran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Permainan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Bolatangan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m</a:t>
            </a:r>
            <a:r>
              <a:rPr lang="en-US" sz="1200" b="1" i="1" dirty="0" err="1" smtClean="0"/>
              <a:t>elalui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Metode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Pendekatan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Taktik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p</a:t>
            </a:r>
            <a:r>
              <a:rPr lang="en-US" sz="1200" b="1" i="1" dirty="0" err="1" smtClean="0"/>
              <a:t>ada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Mahasiswa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Olahraga</a:t>
            </a:r>
            <a:r>
              <a:rPr lang="en-US" sz="1200" b="1" i="1" dirty="0" smtClean="0"/>
              <a:t> P</a:t>
            </a:r>
            <a:r>
              <a:rPr lang="id-ID" sz="1200" b="1" i="1" dirty="0" smtClean="0"/>
              <a:t>GRI </a:t>
            </a:r>
            <a:r>
              <a:rPr lang="en-US" sz="1200" b="1" i="1" dirty="0" smtClean="0"/>
              <a:t>Palembang</a:t>
            </a:r>
            <a:endParaRPr lang="id-ID" sz="1200" dirty="0" smtClean="0"/>
          </a:p>
          <a:p>
            <a:r>
              <a:rPr lang="en-US" sz="1200" i="1" dirty="0" smtClean="0"/>
              <a:t>	</a:t>
            </a:r>
            <a:endParaRPr lang="id-ID" sz="1200" dirty="0" smtClean="0"/>
          </a:p>
          <a:p>
            <a:r>
              <a:rPr lang="id-ID" sz="1200" i="1" dirty="0" smtClean="0"/>
              <a:t>			</a:t>
            </a:r>
            <a:r>
              <a:rPr lang="en-US" sz="1200" b="1" i="1" dirty="0" err="1" smtClean="0"/>
              <a:t>Sahrul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Hamid</a:t>
            </a:r>
            <a:r>
              <a:rPr lang="en-US" sz="1200" i="1" dirty="0" err="1" smtClean="0"/>
              <a:t>i</a:t>
            </a:r>
            <a:endParaRPr lang="id-ID" sz="1200" dirty="0" smtClean="0"/>
          </a:p>
          <a:p>
            <a:r>
              <a:rPr lang="id-ID" sz="1200" b="1" i="1" dirty="0" smtClean="0"/>
              <a:t> </a:t>
            </a:r>
            <a:endParaRPr lang="id-ID" sz="1200" b="1" dirty="0" smtClean="0"/>
          </a:p>
          <a:p>
            <a:r>
              <a:rPr lang="id-ID" sz="1200" b="1" i="1" baseline="30000" dirty="0" smtClean="0"/>
              <a:t> </a:t>
            </a:r>
            <a:endParaRPr lang="id-ID" sz="1200" b="1" dirty="0" smtClean="0"/>
          </a:p>
          <a:p>
            <a:r>
              <a:rPr lang="id-ID" sz="1200" b="1" i="1" dirty="0" smtClean="0"/>
              <a:t>Peningkatan Keterampilan Berbicara Melalui Metode Sosiodrama dalam Pembelajaran Drama Siswa Kelas V Sekolah Dasar Negeri 08 </a:t>
            </a:r>
            <a:endParaRPr lang="id-ID" sz="1200" b="1" dirty="0" smtClean="0"/>
          </a:p>
          <a:p>
            <a:r>
              <a:rPr lang="id-ID" sz="1200" b="1" i="1" dirty="0" smtClean="0"/>
              <a:t>Banyuasin III</a:t>
            </a:r>
            <a:endParaRPr lang="id-ID" sz="1200" b="1" dirty="0" smtClean="0"/>
          </a:p>
          <a:p>
            <a:r>
              <a:rPr lang="id-ID" sz="1200" b="1" i="1" dirty="0" smtClean="0"/>
              <a:t> </a:t>
            </a:r>
            <a:endParaRPr lang="id-ID" sz="1200" b="1" dirty="0" smtClean="0"/>
          </a:p>
          <a:p>
            <a:r>
              <a:rPr lang="id-ID" sz="1200" b="1" i="1" dirty="0" smtClean="0"/>
              <a:t>	Arhaniyati Dwi Kencana dan  Ayu Puspita Indah Sari</a:t>
            </a:r>
            <a:endParaRPr lang="id-ID" sz="1200" b="1" dirty="0" smtClean="0"/>
          </a:p>
          <a:p>
            <a:r>
              <a:rPr lang="id-ID" sz="1200" i="1" baseline="30000" dirty="0" smtClean="0"/>
              <a:t> </a:t>
            </a:r>
            <a:endParaRPr lang="id-ID" sz="1200" dirty="0" smtClean="0"/>
          </a:p>
          <a:p>
            <a:pPr algn="r"/>
            <a:endParaRPr lang="id-ID" sz="1200" b="1" i="1" dirty="0" smtClean="0">
              <a:latin typeface="+mj-lt"/>
              <a:cs typeface="Arial" pitchFamily="34" charset="0"/>
            </a:endParaRPr>
          </a:p>
          <a:p>
            <a:r>
              <a:rPr lang="id-ID" sz="1200" b="1" i="1" dirty="0" smtClean="0">
                <a:latin typeface="+mj-lt"/>
                <a:cs typeface="Arial" pitchFamily="34" charset="0"/>
              </a:rPr>
              <a:t>				</a:t>
            </a:r>
          </a:p>
          <a:p>
            <a:endParaRPr lang="id-ID" sz="1200" b="1" i="1" dirty="0" smtClean="0">
              <a:latin typeface="+mj-lt"/>
              <a:cs typeface="Arial" pitchFamily="34" charset="0"/>
            </a:endParaRPr>
          </a:p>
          <a:p>
            <a:endParaRPr lang="id-ID" sz="1200" b="1" i="1" dirty="0" smtClean="0">
              <a:latin typeface="+mj-lt"/>
              <a:cs typeface="Arial" pitchFamily="34" charset="0"/>
            </a:endParaRPr>
          </a:p>
          <a:p>
            <a:endParaRPr lang="en-US" sz="1200" b="1" dirty="0" smtClean="0">
              <a:latin typeface="+mj-lt"/>
            </a:endParaRPr>
          </a:p>
          <a:p>
            <a:endParaRPr lang="pt-BR" sz="1200" b="1" i="1" dirty="0" smtClean="0">
              <a:latin typeface="+mj-lt"/>
              <a:cs typeface="Arial" pitchFamily="34" charset="0"/>
            </a:endParaRPr>
          </a:p>
          <a:p>
            <a:endParaRPr lang="en-US" sz="1200" b="1" i="1" dirty="0" smtClean="0">
              <a:latin typeface="+mj-lt"/>
              <a:cs typeface="Arial" pitchFamily="34" charset="0"/>
            </a:endParaRPr>
          </a:p>
          <a:p>
            <a:endParaRPr lang="de-DE" sz="1200" b="1" i="1" dirty="0" smtClean="0">
              <a:latin typeface="+mj-lt"/>
              <a:cs typeface="Arial" pitchFamily="34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 No.</a:t>
            </a:r>
            <a:r>
              <a:rPr lang="id-ID" sz="1600" b="1" dirty="0" smtClean="0"/>
              <a:t>2</a:t>
            </a:r>
            <a:r>
              <a:rPr lang="en-US" sz="1600" b="1" dirty="0" smtClean="0"/>
              <a:t>, </a:t>
            </a:r>
            <a:r>
              <a:rPr lang="id-ID" sz="1600" b="1" dirty="0" smtClean="0"/>
              <a:t>Desember</a:t>
            </a:r>
            <a:r>
              <a:rPr lang="en-US" sz="1600" b="1" smtClean="0"/>
              <a:t> 201</a:t>
            </a:r>
            <a:r>
              <a:rPr lang="id-ID" sz="1600" b="1" smtClean="0"/>
              <a:t>5</a:t>
            </a:r>
            <a:r>
              <a:rPr lang="en-US" sz="1600" b="1" dirty="0" smtClean="0"/>
              <a:t>                               ISSN </a:t>
            </a:r>
            <a:r>
              <a:rPr lang="en-US" sz="1600" b="1" dirty="0"/>
              <a:t>: </a:t>
            </a:r>
            <a:r>
              <a:rPr lang="en-US" sz="1600" b="1" dirty="0" smtClean="0"/>
              <a:t>1979-8598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>
            <a:off x="1285860" y="8481980"/>
            <a:ext cx="4960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0" rIns="122182" bIns="0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lang="en-US" sz="1300" b="1" dirty="0" err="1" smtClean="0">
                <a:latin typeface="Verdana" pitchFamily="34" charset="0"/>
              </a:rPr>
              <a:t>Fakultas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Keguruan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Ilmu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Pendidikan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Universitas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Bina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Darma</a:t>
            </a:r>
            <a:endParaRPr lang="en-US" sz="1300" b="1" dirty="0">
              <a:latin typeface="Verdana" pitchFamily="34" charset="0"/>
            </a:endParaRPr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4" y="9034491"/>
            <a:ext cx="6035675" cy="52860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77" name="Group 29"/>
          <p:cNvGraphicFramePr>
            <a:graphicFrameLocks noGrp="1"/>
          </p:cNvGraphicFramePr>
          <p:nvPr/>
        </p:nvGraphicFramePr>
        <p:xfrm>
          <a:off x="804838" y="9067800"/>
          <a:ext cx="5934097" cy="487942"/>
        </p:xfrm>
        <a:graphic>
          <a:graphicData uri="http://schemas.openxmlformats.org/drawingml/2006/table">
            <a:tbl>
              <a:tblPr/>
              <a:tblGrid>
                <a:gridCol w="981253"/>
                <a:gridCol w="627828"/>
                <a:gridCol w="558069"/>
                <a:gridCol w="1123742"/>
                <a:gridCol w="1243008"/>
                <a:gridCol w="1400197"/>
              </a:tblGrid>
              <a:tr h="323849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EDUKASI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Desember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201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ISSN:1979-8598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0401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Group 15"/>
          <p:cNvGraphicFramePr>
            <a:graphicFrameLocks noGrp="1"/>
          </p:cNvGraphicFramePr>
          <p:nvPr>
            <p:ph idx="1"/>
          </p:nvPr>
        </p:nvGraphicFramePr>
        <p:xfrm>
          <a:off x="527050" y="8216900"/>
          <a:ext cx="5829300" cy="1051822"/>
        </p:xfrm>
        <a:graphic>
          <a:graphicData uri="http://schemas.openxmlformats.org/drawingml/2006/table">
            <a:tbl>
              <a:tblPr/>
              <a:tblGrid>
                <a:gridCol w="1943100"/>
                <a:gridCol w="2454275"/>
                <a:gridCol w="143192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Ilmiah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EDUKASI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Darma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Jenderal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Ahmad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Yani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No.12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/>
          <a:srcRect l="42836" t="55234" r="38491" b="28508"/>
          <a:stretch>
            <a:fillRect/>
          </a:stretch>
        </p:blipFill>
        <p:spPr bwMode="auto">
          <a:xfrm>
            <a:off x="5000636" y="8453462"/>
            <a:ext cx="128588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</TotalTime>
  <Words>52</Words>
  <Application>Microsoft PowerPoint</Application>
  <PresentationFormat>A4 Paper (210x297 mm)</PresentationFormat>
  <Paragraphs>44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Bina EDUKASI Keguruan, Ilmu Pendidikan dan Pengajaran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user</cp:lastModifiedBy>
  <cp:revision>108</cp:revision>
  <dcterms:created xsi:type="dcterms:W3CDTF">1601-01-01T00:00:00Z</dcterms:created>
  <dcterms:modified xsi:type="dcterms:W3CDTF">2017-05-18T05:39:25Z</dcterms:modified>
</cp:coreProperties>
</file>