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714" y="405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714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dirty="0" smtClean="0">
                <a:latin typeface="+mj-lt"/>
              </a:rPr>
              <a:t> </a:t>
            </a:r>
          </a:p>
          <a:p>
            <a:r>
              <a:rPr lang="id-ID" sz="1200" b="1" i="1" dirty="0" smtClean="0"/>
              <a:t>Implementasi Model CIRC dalam Pembelajaran Menulis Wacana Ekspositoris</a:t>
            </a:r>
            <a:endParaRPr lang="id-ID" sz="1200" dirty="0" smtClean="0"/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</a:t>
            </a:r>
            <a:r>
              <a:rPr lang="id-ID" sz="1200" i="1" dirty="0" smtClean="0"/>
              <a:t>Hastari </a:t>
            </a:r>
            <a:r>
              <a:rPr lang="id-ID" sz="1200" i="1" dirty="0" smtClean="0"/>
              <a:t>Mayrita dan Ayu Puspita Indah Sari</a:t>
            </a:r>
            <a:endParaRPr lang="en-US" sz="1200" b="1" dirty="0" smtClean="0">
              <a:latin typeface="+mj-lt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/>
              <a:t>Pengaruh Latihan Lari Naik Turun Tangga terhadap Kecepatan Tendangan Dolio Chagi pada Siswa Putera Kelas VIII SMP Negeri 40 Palembang </a:t>
            </a:r>
            <a:endParaRPr lang="id-ID" sz="1200" dirty="0" smtClean="0"/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</a:t>
            </a:r>
            <a:r>
              <a:rPr lang="id-ID" sz="1200" b="1" i="1" dirty="0" smtClean="0">
                <a:latin typeface="+mj-lt"/>
              </a:rPr>
              <a:t> </a:t>
            </a:r>
            <a:r>
              <a:rPr lang="id-ID" sz="1200" b="1" i="1" dirty="0" smtClean="0">
                <a:latin typeface="+mj-lt"/>
              </a:rPr>
              <a:t>              </a:t>
            </a:r>
            <a:r>
              <a:rPr lang="id-ID" sz="1200" i="1" dirty="0" smtClean="0"/>
              <a:t>Noviria </a:t>
            </a:r>
            <a:r>
              <a:rPr lang="id-ID" sz="1200" i="1" dirty="0" smtClean="0"/>
              <a:t>Sukmawati</a:t>
            </a:r>
            <a:endParaRPr lang="en-US" sz="1200" b="1" dirty="0" smtClean="0">
              <a:latin typeface="+mj-lt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/>
              <a:t>Penerapan Teknik Think Pair Share dalam Pembelajaran Menulis Cerita Pendek Berdasarkan Kehidupan Diri Sendiri di SMA Negeri 3 Palembang</a:t>
            </a:r>
            <a:endParaRPr lang="id-ID" sz="1200" dirty="0" smtClean="0"/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                	</a:t>
            </a:r>
            <a:r>
              <a:rPr lang="id-ID" sz="1200" b="1" i="1" dirty="0" smtClean="0">
                <a:latin typeface="+mj-lt"/>
              </a:rPr>
              <a:t> </a:t>
            </a:r>
            <a:r>
              <a:rPr lang="id-ID" sz="1200" b="1" i="1" dirty="0" smtClean="0">
                <a:latin typeface="+mj-lt"/>
              </a:rPr>
              <a:t>            </a:t>
            </a:r>
            <a:r>
              <a:rPr lang="id-ID" sz="1200" b="1" i="1" dirty="0" smtClean="0">
                <a:latin typeface="+mj-lt"/>
              </a:rPr>
              <a:t>          		            </a:t>
            </a:r>
            <a:r>
              <a:rPr lang="id-ID" sz="1200" i="1" dirty="0" smtClean="0"/>
              <a:t>Indri</a:t>
            </a:r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</a:endParaRPr>
          </a:p>
          <a:p>
            <a:r>
              <a:rPr lang="id-ID" sz="1200" b="1" i="1" dirty="0" smtClean="0"/>
              <a:t>Upaya Meningkatkan Hasil Belajar Menulis Teks Berita melalui Metode Aptitude Treatment Interaction Kelas VIII SMP Negeri 50 Palembang</a:t>
            </a:r>
            <a:endParaRPr lang="id-ID" sz="1200" dirty="0" smtClean="0"/>
          </a:p>
          <a:p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</a:t>
            </a:r>
            <a:r>
              <a:rPr lang="id-ID" sz="1200" i="1" dirty="0" smtClean="0"/>
              <a:t>Tiara </a:t>
            </a:r>
            <a:r>
              <a:rPr lang="id-ID" sz="1200" i="1" dirty="0" smtClean="0"/>
              <a:t>Damar Wulan dan Margareta Andriani</a:t>
            </a:r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r>
              <a:rPr lang="en-US" sz="1200" b="1" i="1" dirty="0" smtClean="0">
                <a:latin typeface="+mj-lt"/>
              </a:rPr>
              <a:t> </a:t>
            </a:r>
            <a:r>
              <a:rPr lang="id-ID" sz="1200" b="1" i="1" dirty="0" smtClean="0"/>
              <a:t>Penerapan Model Cooperative Integrated Reading and Composition (CIRC) dalam Keterampilan Menulis Paragraf Argumentasi Siswa Kelas X di SMA Muhammadiyah 5 Palembang</a:t>
            </a:r>
            <a:endParaRPr lang="id-ID" sz="1200" b="1" i="1" dirty="0" smtClean="0">
              <a:latin typeface="+mj-lt"/>
            </a:endParaRPr>
          </a:p>
          <a:p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                 </a:t>
            </a:r>
            <a:r>
              <a:rPr lang="id-ID" sz="1200" i="1" dirty="0" smtClean="0"/>
              <a:t>Sirkoni dan Hastari </a:t>
            </a:r>
            <a:endParaRPr lang="id-ID" sz="1200" b="1" i="1" dirty="0" smtClean="0">
              <a:latin typeface="+mj-lt"/>
              <a:cs typeface="Arial" pitchFamily="34" charset="0"/>
            </a:endParaRPr>
          </a:p>
          <a:p>
            <a:pPr algn="r"/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			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endParaRPr lang="pt-BR" sz="1200" b="1" i="1" dirty="0" smtClean="0">
              <a:latin typeface="+mj-lt"/>
              <a:cs typeface="Arial" pitchFamily="34" charset="0"/>
            </a:endParaRPr>
          </a:p>
          <a:p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 No.</a:t>
            </a:r>
            <a:r>
              <a:rPr lang="id-ID" sz="1600" b="1" dirty="0" smtClean="0"/>
              <a:t>2</a:t>
            </a:r>
            <a:r>
              <a:rPr lang="en-US" sz="1600" b="1" dirty="0" smtClean="0"/>
              <a:t>, </a:t>
            </a:r>
            <a:r>
              <a:rPr lang="id-ID" sz="1600" b="1" dirty="0" smtClean="0"/>
              <a:t>Desember</a:t>
            </a:r>
            <a:r>
              <a:rPr lang="en-US" sz="1600" b="1" dirty="0" smtClean="0"/>
              <a:t> </a:t>
            </a:r>
            <a:r>
              <a:rPr lang="en-US" sz="1600" b="1" dirty="0" smtClean="0"/>
              <a:t>201</a:t>
            </a:r>
            <a:r>
              <a:rPr lang="id-ID" sz="1600" b="1" dirty="0" smtClean="0"/>
              <a:t>4</a:t>
            </a:r>
            <a:r>
              <a:rPr lang="en-US" sz="1600" b="1" dirty="0" smtClean="0"/>
              <a:t>  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52</Words>
  <Application>Microsoft PowerPoint</Application>
  <PresentationFormat>A4 Paper (210x297 mm)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103</cp:revision>
  <dcterms:created xsi:type="dcterms:W3CDTF">1601-01-01T00:00:00Z</dcterms:created>
  <dcterms:modified xsi:type="dcterms:W3CDTF">2017-02-13T03:00:59Z</dcterms:modified>
</cp:coreProperties>
</file>