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JOIN ANTAR TABEL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CROSS JOIN, INNER JOIN, OUTER JOIN,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kombinasi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table-table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digabungkan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berpasangan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berpasangan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Select*from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dokter,pasien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dokter.nmdokter,pasien.nama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a.kd_dokter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B.Nama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c.kdresep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28999" cy="1151965"/>
          </a:xfrm>
        </p:spPr>
        <p:txBody>
          <a:bodyPr/>
          <a:lstStyle/>
          <a:p>
            <a:r>
              <a:rPr lang="en-US" dirty="0" smtClean="0"/>
              <a:t>Inner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18896" y="1586174"/>
            <a:ext cx="10121463" cy="3759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kombinasi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pasangan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pasangan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ditampilkan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Select*from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dokter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where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dokter.kd_dokter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tindakan.nomedik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Daftar_Kolom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Tabel1, Tabel2 WHERE 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Tabel1.Primary_key = Tabel2.Foreign_key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FROM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DOKTER, RESEP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DOKTER.NO_DOKTER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RESEP.NO_DOKTER; 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5950" y="1209340"/>
            <a:ext cx="79754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SELECT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Daftar_Kolom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Tabel1 INNER JOIN Tabel2 ON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Tabel1.Primary_key = Tabel2.Foreign_key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*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 JOIN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DOKTER.NO_DOKTER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PASIEN.NO_DOKTER;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SELECT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Daftar_Kolom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Tabel1 JOIN Tabel2 ON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Tabel1.Primary_key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Tabel2.Foreign_key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*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DOKTER.NO_DOKTER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PASIEN.NO_DOKTER;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3111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Hampir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denagn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inner join,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ditampilkan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Join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Left Outer Join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disebelah kiri kata “JOIN” akan tetap ditampilkan. Contoh: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*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OUTER JOIN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DOKTER.NO_DOKTER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PASIEN.NO_DOKTER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"/>
            <a:ext cx="10394707" cy="58647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Right Outer Join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disebelah kanan kata “JOIN” akan tetap ditampilkan. 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* FROM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DOKTER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OUTER JOIN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PASIEN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DOKTER.NO_DOKTER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PASIEN.NO_DOKTER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Full Outer Join 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ditampilkan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* FROM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DOKTER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OUTER JOIN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PASIEN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DOKTER.NO_DOKTER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PASIEN.NO_DOKTER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Catatan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0" indent="0">
              <a:buNone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sintak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OUTER JOIN, kata OUTER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dihilangkan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disertakan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70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244</TotalTime>
  <Words>320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Impact</vt:lpstr>
      <vt:lpstr>Times New Roman</vt:lpstr>
      <vt:lpstr>Main Event</vt:lpstr>
      <vt:lpstr>JOIN ANTAR TABEL</vt:lpstr>
      <vt:lpstr>CROSS JOIN</vt:lpstr>
      <vt:lpstr>Inner join</vt:lpstr>
      <vt:lpstr>PowerPoint Presentation</vt:lpstr>
      <vt:lpstr>Outer join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 ANTAR TABEL</dc:title>
  <dc:creator>the killer32</dc:creator>
  <cp:lastModifiedBy>the killer32</cp:lastModifiedBy>
  <cp:revision>14</cp:revision>
  <dcterms:created xsi:type="dcterms:W3CDTF">2013-12-07T01:41:53Z</dcterms:created>
  <dcterms:modified xsi:type="dcterms:W3CDTF">2013-12-12T04:49:36Z</dcterms:modified>
</cp:coreProperties>
</file>