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>
        <p:scale>
          <a:sx n="70" d="100"/>
          <a:sy n="70" d="100"/>
        </p:scale>
        <p:origin x="54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11/29/2013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11/29/2013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11/29/2013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11/29/2013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11/29/2013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83170"/>
            <a:ext cx="8062069" cy="4774729"/>
          </a:xfrm>
        </p:spPr>
        <p:txBody>
          <a:bodyPr>
            <a:noAutofit/>
          </a:bodyPr>
          <a:lstStyle/>
          <a:p>
            <a:pPr marL="457200" indent="-457200">
              <a:buClrTx/>
              <a:buFont typeface="+mj-lt"/>
              <a:buAutoNum type="arabicParenR"/>
            </a:pP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Ubah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data D02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pada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tabel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dokter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menjadi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D08</a:t>
            </a:r>
          </a:p>
          <a:p>
            <a:pPr marL="457200" indent="-457200">
              <a:buClrTx/>
              <a:buFont typeface="+mj-lt"/>
              <a:buAutoNum type="arabicParenR"/>
            </a:pP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Tampilkan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data  B1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atau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B5</a:t>
            </a:r>
          </a:p>
          <a:p>
            <a:pPr marL="457200" indent="-457200">
              <a:buClrTx/>
              <a:buFont typeface="+mj-lt"/>
              <a:buAutoNum type="arabicParenR"/>
            </a:pP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Tampilkan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data yang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tidak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tanggal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periksa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pada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tanggal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11</a:t>
            </a:r>
          </a:p>
          <a:p>
            <a:pPr marL="457200" indent="-457200">
              <a:buClrTx/>
              <a:buFont typeface="+mj-lt"/>
              <a:buAutoNum type="arabicParenR"/>
            </a:pP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Ubah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nama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dokter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menjadi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alias d,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spesialisasi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menjadi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table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dokter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menjadi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dr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>
              <a:buClrTx/>
              <a:buFont typeface="+mj-lt"/>
              <a:buAutoNum type="arabicParenR"/>
            </a:pP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Tampilkan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memiliki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huruf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tengah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U</a:t>
            </a:r>
          </a:p>
          <a:p>
            <a:pPr marL="457200" indent="-457200">
              <a:buClrTx/>
              <a:buFont typeface="+mj-lt"/>
              <a:buAutoNum type="arabicParenR"/>
            </a:pP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Tampilkan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memiliki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huruf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belakang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>
              <a:buClrTx/>
              <a:buFont typeface="+mj-lt"/>
              <a:buAutoNum type="arabicParenR"/>
            </a:pP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Hapus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dokter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yang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spesialisasi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THT</a:t>
            </a:r>
          </a:p>
          <a:p>
            <a:pPr marL="457200" indent="-457200">
              <a:buClrTx/>
              <a:buFont typeface="+mj-lt"/>
              <a:buAutoNum type="arabicParenR"/>
            </a:pP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Tambahkan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field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jenis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kelamin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pada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table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pasien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>
              <a:buClrTx/>
              <a:buFont typeface="+mj-lt"/>
              <a:buAutoNum type="arabicParenR"/>
            </a:pP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Ubah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nama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kolom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qty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menjadi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quantity</a:t>
            </a:r>
          </a:p>
          <a:p>
            <a:pPr marL="457200" indent="-457200">
              <a:buClrTx/>
              <a:buFont typeface="+mj-lt"/>
              <a:buAutoNum type="arabicParenR"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709634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TC103457475[[fn=Frame]]</Template>
  <TotalTime>159</TotalTime>
  <Words>67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Corbel</vt:lpstr>
      <vt:lpstr>Wingdings 2</vt:lpstr>
      <vt:lpstr>Frame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killer32</dc:creator>
  <cp:lastModifiedBy>the killer32</cp:lastModifiedBy>
  <cp:revision>5</cp:revision>
  <dcterms:created xsi:type="dcterms:W3CDTF">2013-11-30T01:52:47Z</dcterms:created>
  <dcterms:modified xsi:type="dcterms:W3CDTF">2013-11-30T04:32:37Z</dcterms:modified>
</cp:coreProperties>
</file>