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61" r:id="rId4"/>
    <p:sldId id="263" r:id="rId5"/>
    <p:sldId id="264" r:id="rId6"/>
    <p:sldId id="26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5" autoAdjust="0"/>
    <p:restoredTop sz="94660"/>
  </p:normalViewPr>
  <p:slideViewPr>
    <p:cSldViewPr snapToGrid="0">
      <p:cViewPr varScale="1">
        <p:scale>
          <a:sx n="80" d="100"/>
          <a:sy n="80" d="100"/>
        </p:scale>
        <p:origin x="1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11/20/2013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11/20/2013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/>
    </mc:Choice>
    <mc:Fallback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11/20/2013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/>
    </mc:Choice>
    <mc:Fallback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/>
    </mc:Choice>
    <mc:Fallback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/>
    </mc:Choice>
    <mc:Fallback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/>
    </mc:Choice>
    <mc:Fallback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11/20/2013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11/20/2013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>
    <mc:Choice xmlns:p14="http://schemas.microsoft.com/office/powerpoint/2010/main" Requires="p14">
      <p:transition spd="slow" p14:dur="5000"/>
    </mc:Choice>
    <mc:Fallback>
      <p:transition spd="slow"/>
    </mc:Fallback>
  </mc:AlternateConten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QUIZ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PLEASE YOUR EXTENTION THE INTRODUCTION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808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Tm="300000"/>
    </mc:Choice>
    <mc:Fallback>
      <p:transition spd="slow" advTm="300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 smtClean="0"/>
              <a:t>UBAH TABEL DIBAWAH INI :</a:t>
            </a:r>
          </a:p>
          <a:p>
            <a:pPr marL="914400" lvl="1" indent="-457200">
              <a:buAutoNum type="arabicPeriod"/>
            </a:pPr>
            <a:r>
              <a:rPr lang="en-US" dirty="0" smtClean="0"/>
              <a:t>TABEL DOKTER PADA KANDUNGAN MENJADI ANAK-ANAK</a:t>
            </a:r>
          </a:p>
          <a:p>
            <a:pPr marL="914400" lvl="1" indent="-457200">
              <a:buAutoNum type="arabicPeriod"/>
            </a:pPr>
            <a:r>
              <a:rPr lang="en-US" dirty="0" smtClean="0"/>
              <a:t>TABEL PASIEN PADA KERTAPATI MENJADI LEMABANG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8508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Tm="300000"/>
    </mc:Choice>
    <mc:Fallback>
      <p:transition spd="slow" advTm="300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2. TAMPILKAN </a:t>
            </a:r>
            <a:r>
              <a:rPr lang="en-US" dirty="0" smtClean="0"/>
              <a:t>TABEL DIBAWAH INI :</a:t>
            </a:r>
          </a:p>
          <a:p>
            <a:pPr marL="914400" lvl="1" indent="-457200">
              <a:buAutoNum type="arabicPeriod"/>
            </a:pPr>
            <a:r>
              <a:rPr lang="en-US" dirty="0" smtClean="0"/>
              <a:t>TABEL RESEP  HARGA 1000000 DAN HARGA 15000</a:t>
            </a:r>
          </a:p>
          <a:p>
            <a:pPr marL="914400" lvl="1" indent="-457200">
              <a:buAutoNum type="arabicPeriod"/>
            </a:pPr>
            <a:r>
              <a:rPr lang="en-US" dirty="0" smtClean="0"/>
              <a:t>TABEL TINDAKAN D01 ATAU D02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9227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Tm="300000"/>
    </mc:Choice>
    <mc:Fallback>
      <p:transition spd="slow" advTm="300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3. TAMPILKAN </a:t>
            </a:r>
            <a:r>
              <a:rPr lang="en-US" dirty="0" smtClean="0"/>
              <a:t>TABEL DIBAWAH INI :</a:t>
            </a:r>
          </a:p>
          <a:p>
            <a:pPr marL="914400" lvl="1" indent="-457200">
              <a:buAutoNum type="arabicPeriod"/>
            </a:pPr>
            <a:r>
              <a:rPr lang="en-US" dirty="0" smtClean="0"/>
              <a:t>TABEL RESEP  BUKAN JUMLAH 2</a:t>
            </a:r>
          </a:p>
          <a:p>
            <a:pPr marL="914400" lvl="1" indent="-457200">
              <a:buAutoNum type="arabicPeriod"/>
            </a:pPr>
            <a:r>
              <a:rPr lang="en-US" dirty="0" smtClean="0"/>
              <a:t>TABEL TINDAKAN BUKAN P01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6873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Tm="300000"/>
    </mc:Choice>
    <mc:Fallback>
      <p:transition spd="slow" advTm="300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4. TAMPILKAN </a:t>
            </a:r>
            <a:r>
              <a:rPr lang="en-US" dirty="0" smtClean="0"/>
              <a:t>TABEL DIBAWAH INI :</a:t>
            </a:r>
          </a:p>
          <a:p>
            <a:pPr marL="914400" lvl="1" indent="-457200">
              <a:buAutoNum type="arabicPeriod"/>
            </a:pPr>
            <a:r>
              <a:rPr lang="en-US" dirty="0" smtClean="0"/>
              <a:t>TABEL DOKTER </a:t>
            </a:r>
            <a:r>
              <a:rPr lang="en-US" smtClean="0"/>
              <a:t>KODE </a:t>
            </a:r>
            <a:r>
              <a:rPr lang="en-US" smtClean="0"/>
              <a:t>DOKTER  </a:t>
            </a:r>
            <a:r>
              <a:rPr lang="en-US" dirty="0" smtClean="0"/>
              <a:t>MENJADI ID DOKTER</a:t>
            </a:r>
          </a:p>
          <a:p>
            <a:pPr marL="914400" lvl="1" indent="-457200">
              <a:buAutoNum type="arabicPeriod"/>
            </a:pPr>
            <a:r>
              <a:rPr lang="en-US" dirty="0" smtClean="0"/>
              <a:t>TABEL PASIEN NAMA MENJADI NAMA PASIEN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818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Tm="300000"/>
    </mc:Choice>
    <mc:Fallback>
      <p:transition spd="slow" advTm="300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5. TAMPILKAN </a:t>
            </a:r>
            <a:r>
              <a:rPr lang="en-US" dirty="0" smtClean="0"/>
              <a:t>TABEL DIBAWAH INI :</a:t>
            </a:r>
          </a:p>
          <a:p>
            <a:pPr marL="914400" lvl="1" indent="-457200">
              <a:buAutoNum type="arabicPeriod"/>
            </a:pPr>
            <a:r>
              <a:rPr lang="en-US" dirty="0" smtClean="0"/>
              <a:t>TABEL DOKTER </a:t>
            </a:r>
            <a:r>
              <a:rPr lang="en-US" dirty="0" smtClean="0"/>
              <a:t>YANG MEMILIKI HURUF TENGAH O</a:t>
            </a:r>
            <a:endParaRPr lang="en-US" dirty="0" smtClean="0"/>
          </a:p>
          <a:p>
            <a:pPr marL="914400" lvl="1" indent="-457200">
              <a:buAutoNum type="arabicPeriod"/>
            </a:pPr>
            <a:r>
              <a:rPr lang="en-US" dirty="0" smtClean="0"/>
              <a:t>TABEL PASIEN </a:t>
            </a:r>
            <a:r>
              <a:rPr lang="en-US" dirty="0" smtClean="0"/>
              <a:t>YANG MEMILIKI HURUF TENGAH 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4676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Tm="300000"/>
    </mc:Choice>
    <mc:Fallback>
      <p:transition spd="slow" advTm="300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89</TotalTime>
  <Words>99</Words>
  <Application>Microsoft Office PowerPoint</Application>
  <PresentationFormat>Widescreen</PresentationFormat>
  <Paragraphs>17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Century Gothic</vt:lpstr>
      <vt:lpstr>Vapor Trail</vt:lpstr>
      <vt:lpstr>QUIZ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QUIZ</dc:title>
  <dc:creator>the killer32</dc:creator>
  <cp:lastModifiedBy>the killer32</cp:lastModifiedBy>
  <cp:revision>15</cp:revision>
  <dcterms:created xsi:type="dcterms:W3CDTF">2013-11-20T23:14:28Z</dcterms:created>
  <dcterms:modified xsi:type="dcterms:W3CDTF">2013-11-21T04:35:22Z</dcterms:modified>
</cp:coreProperties>
</file>