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7EEA-B623-4B01-BDDF-7497FE8E5473}" type="datetimeFigureOut">
              <a:rPr lang="id-ID" smtClean="0"/>
              <a:pPr/>
              <a:t>16/12/2013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9328C-5754-407D-BB7E-9C7F33E54C7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mtClean="0"/>
              <a:t>Bab </a:t>
            </a:r>
            <a:r>
              <a:rPr lang="id-ID" smtClean="0"/>
              <a:t>VII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Etika Penggunaan Internet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</a:t>
            </a:r>
            <a:r>
              <a:rPr lang="en-US" i="1" dirty="0"/>
              <a:t>( </a:t>
            </a:r>
            <a:r>
              <a:rPr lang="en-US" i="1" dirty="0" err="1"/>
              <a:t>Interconection</a:t>
            </a:r>
            <a:r>
              <a:rPr lang="en-US" i="1" dirty="0"/>
              <a:t> Networking )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computer </a:t>
            </a:r>
            <a:r>
              <a:rPr lang="en-US" dirty="0" err="1"/>
              <a:t>diseluruh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unit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mengakses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internet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computer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computer lain </a:t>
            </a:r>
            <a:r>
              <a:rPr lang="en-US" dirty="0" err="1"/>
              <a:t>diberbagai</a:t>
            </a:r>
            <a:r>
              <a:rPr lang="en-US" dirty="0"/>
              <a:t> </a:t>
            </a:r>
            <a:r>
              <a:rPr lang="en-US" dirty="0" err="1"/>
              <a:t>belahan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internet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24 jam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sehari</a:t>
            </a:r>
            <a:endParaRPr lang="id-ID" dirty="0"/>
          </a:p>
          <a:p>
            <a:pPr lvl="0"/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murah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gratis</a:t>
            </a:r>
            <a:endParaRPr lang="id-ID" dirty="0"/>
          </a:p>
          <a:p>
            <a:pPr lvl="0"/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transaksi</a:t>
            </a:r>
            <a:endParaRPr lang="id-ID" dirty="0"/>
          </a:p>
          <a:p>
            <a:pPr lvl="0"/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id-ID" dirty="0"/>
          </a:p>
          <a:p>
            <a:pPr lvl="0"/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up-date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endParaRPr lang="id-ID" dirty="0"/>
          </a:p>
          <a:p>
            <a:pPr lvl="0"/>
            <a:r>
              <a:rPr lang="en-US" dirty="0" err="1"/>
              <a:t>Pengguna</a:t>
            </a:r>
            <a:r>
              <a:rPr lang="en-US" dirty="0"/>
              <a:t> internet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merambah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penjuru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Karakteristik</a:t>
            </a:r>
            <a:r>
              <a:rPr lang="en-US" b="1" dirty="0"/>
              <a:t> </a:t>
            </a:r>
            <a:r>
              <a:rPr lang="en-US" b="1" dirty="0" err="1"/>
              <a:t>dunia</a:t>
            </a:r>
            <a:r>
              <a:rPr lang="en-US" b="1" dirty="0"/>
              <a:t> </a:t>
            </a:r>
            <a:r>
              <a:rPr lang="en-US" b="1" dirty="0" err="1"/>
              <a:t>maya</a:t>
            </a:r>
            <a:r>
              <a:rPr lang="en-US" b="1" dirty="0"/>
              <a:t> ( </a:t>
            </a:r>
            <a:r>
              <a:rPr lang="en-US" b="1" dirty="0" err="1"/>
              <a:t>Dysson</a:t>
            </a:r>
            <a:r>
              <a:rPr lang="en-US" b="1" dirty="0"/>
              <a:t> : 1994 )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 :</a:t>
            </a:r>
            <a:endParaRPr lang="id-ID" b="1" dirty="0"/>
          </a:p>
          <a:p>
            <a:pPr lvl="0"/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virtual / </a:t>
            </a:r>
            <a:r>
              <a:rPr lang="en-US" dirty="0" err="1"/>
              <a:t>maya</a:t>
            </a:r>
            <a:endParaRPr lang="id-ID" dirty="0"/>
          </a:p>
          <a:p>
            <a:pPr lvl="0"/>
            <a:r>
              <a:rPr lang="en-US" dirty="0" err="1"/>
              <a:t>Dunia</a:t>
            </a:r>
            <a:r>
              <a:rPr lang="en-US" dirty="0"/>
              <a:t> cyber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id-ID" dirty="0"/>
          </a:p>
          <a:p>
            <a:pPr lvl="0"/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territorial</a:t>
            </a:r>
            <a:endParaRPr lang="id-ID" dirty="0"/>
          </a:p>
          <a:p>
            <a:pPr lvl="0"/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identitasnya</a:t>
            </a:r>
            <a:endParaRPr lang="id-ID" dirty="0"/>
          </a:p>
          <a:p>
            <a:pPr lvl="0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public 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  <a:endParaRPr lang="id-ID" dirty="0"/>
          </a:p>
          <a:p>
            <a:pPr lvl="0"/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internet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,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/>
              <a:t>istiadat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</a:t>
            </a:r>
            <a:endParaRPr lang="id-ID" dirty="0"/>
          </a:p>
          <a:p>
            <a:pPr lvl="0"/>
            <a:r>
              <a:rPr lang="en-US" dirty="0" err="1"/>
              <a:t>Pengguna</a:t>
            </a:r>
            <a:r>
              <a:rPr lang="en-US" dirty="0"/>
              <a:t> internet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i="1" dirty="0" err="1"/>
              <a:t>anonymouse</a:t>
            </a:r>
            <a:r>
              <a:rPr lang="en-US" i="1" dirty="0"/>
              <a:t>,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mengharuskan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internet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penghuni</a:t>
            </a:r>
            <a:r>
              <a:rPr lang="en-US" dirty="0" smtClean="0"/>
              <a:t> yang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iseng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internet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masuknya</a:t>
            </a:r>
            <a:r>
              <a:rPr lang="en-US" dirty="0" smtClean="0"/>
              <a:t> “</a:t>
            </a:r>
            <a:r>
              <a:rPr lang="en-US" dirty="0" err="1" smtClean="0"/>
              <a:t>penghuni</a:t>
            </a:r>
            <a:r>
              <a:rPr lang="en-US" dirty="0" smtClean="0"/>
              <a:t>”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didunia</a:t>
            </a:r>
            <a:r>
              <a:rPr lang="en-US" dirty="0" smtClean="0"/>
              <a:t> </a:t>
            </a:r>
            <a:r>
              <a:rPr lang="en-US" dirty="0" err="1" smtClean="0"/>
              <a:t>maya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229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Bab VII Etika Penggunaan Internet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VII Etika Penggunaan Internet</dc:title>
  <dc:creator>ubd</dc:creator>
  <cp:lastModifiedBy>ubd</cp:lastModifiedBy>
  <cp:revision>3</cp:revision>
  <dcterms:created xsi:type="dcterms:W3CDTF">2012-11-19T01:40:15Z</dcterms:created>
  <dcterms:modified xsi:type="dcterms:W3CDTF">2013-12-16T09:18:51Z</dcterms:modified>
</cp:coreProperties>
</file>