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9999FF"/>
    <a:srgbClr val="0099CC"/>
    <a:srgbClr val="3366FF"/>
    <a:srgbClr val="3399FF"/>
    <a:srgbClr val="0099FF"/>
    <a:srgbClr val="00FF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54" autoAdjust="0"/>
    <p:restoredTop sz="94660"/>
  </p:normalViewPr>
  <p:slideViewPr>
    <p:cSldViewPr>
      <p:cViewPr>
        <p:scale>
          <a:sx n="90" d="100"/>
          <a:sy n="90" d="100"/>
        </p:scale>
        <p:origin x="-564" y="-78"/>
      </p:cViewPr>
      <p:guideLst>
        <p:guide orient="horz" pos="312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681038"/>
            <a:ext cx="23558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2A291E-84E2-48A3-B1B7-A6237EC6E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0285B4-5B38-4F34-B768-4A6B384359A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643B-5429-44E9-875F-5173C3FE956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14AD6-68C5-497A-9C67-C9D1548F6B5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16FD14-4D7C-4392-A221-1257D2C2570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4EF3E5-6281-43B4-8021-F19E4E9EE4A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10198D-6FBB-4BD5-87A4-5687077EBB8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486FB-07D3-4DDA-8241-8895401856F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89D81-0D5E-47C8-956E-0138BD7E417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6BF8D7-A573-48CC-B83E-BE938B60FAC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3D6B66-34E1-4F93-B943-E8533BCBB5D0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AA0CF1-3818-4423-BC52-8AB34B4A969E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9A1D8-0E61-442A-BD2B-4703117A70D2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D189F-6F44-4026-865F-2209A3D42B5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774A2E-50AF-4BEB-9375-44819E3AC624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defTabSz="1222375">
              <a:defRPr sz="1900"/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 defTabSz="1222375">
              <a:defRPr sz="19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 defTabSz="1222375">
              <a:defRPr sz="1900"/>
            </a:lvl1pPr>
          </a:lstStyle>
          <a:p>
            <a:fld id="{CEEC3C92-FA61-4AE8-B04A-C22793D034DE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b="1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smtClean="0">
                <a:solidFill>
                  <a:schemeClr val="tx1"/>
                </a:solidFill>
                <a:latin typeface="Arial" charset="0"/>
              </a:rPr>
            </a:br>
            <a:r>
              <a:rPr lang="en-US" sz="8800" b="1" smtClean="0">
                <a:solidFill>
                  <a:schemeClr val="tx1"/>
                </a:solidFill>
              </a:rPr>
              <a:t>TEKNO</a:t>
            </a:r>
            <a:r>
              <a:rPr lang="en-US" sz="5300" b="1" smtClean="0">
                <a:solidFill>
                  <a:schemeClr val="tx1"/>
                </a:solidFill>
              </a:rPr>
              <a:t/>
            </a:r>
            <a:br>
              <a:rPr lang="en-US" sz="5300" b="1" smtClean="0">
                <a:solidFill>
                  <a:schemeClr val="tx1"/>
                </a:solidFill>
              </a:rPr>
            </a:br>
            <a:r>
              <a:rPr lang="en-US" sz="1300" b="1" smtClean="0">
                <a:solidFill>
                  <a:schemeClr val="tx1"/>
                </a:solidFill>
                <a:latin typeface="Tahoma" pitchFamily="34" charset="0"/>
              </a:rPr>
              <a:t>TEKNIK ELEKTRO, TEKNIK SIPIL, TEKNOLOGI INDUSTRI</a:t>
            </a:r>
            <a:endParaRPr lang="id-ID" sz="13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052513" y="3092450"/>
            <a:ext cx="5130800" cy="492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Redesain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Filter Air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Rumah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Tangga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Pendekatan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Quality Function Deployment (QFD)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Yanti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Pasmawati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3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Nilai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Parameter Air Sungai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Telang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Akibat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Industri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Hulu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Gasing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Hasmawaty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. AR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3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Daerah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Rawan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Kecelakaan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Jalan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Nasional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Kabupaten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Banyuasin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ES" sz="1300" b="1" i="1" dirty="0" err="1" smtClean="0">
                <a:latin typeface="Arial" pitchFamily="34" charset="0"/>
                <a:cs typeface="Arial" pitchFamily="34" charset="0"/>
              </a:rPr>
              <a:t>Firdaus</a:t>
            </a:r>
            <a:r>
              <a:rPr lang="es-ES" sz="1300" b="1" i="1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300" b="1" i="1" dirty="0" smtClean="0">
                <a:latin typeface="Arial" pitchFamily="34" charset="0"/>
                <a:cs typeface="Arial" pitchFamily="34" charset="0"/>
              </a:rPr>
              <a:t>dan </a:t>
            </a:r>
            <a:r>
              <a:rPr lang="es-ES" sz="1300" b="1" i="1" dirty="0" err="1" smtClean="0">
                <a:latin typeface="Arial" pitchFamily="34" charset="0"/>
                <a:cs typeface="Arial" pitchFamily="34" charset="0"/>
              </a:rPr>
              <a:t>Fitra</a:t>
            </a:r>
            <a:r>
              <a:rPr lang="es-E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300" b="1" i="1" dirty="0" err="1" smtClean="0">
                <a:latin typeface="Arial" pitchFamily="34" charset="0"/>
                <a:cs typeface="Arial" pitchFamily="34" charset="0"/>
              </a:rPr>
              <a:t>Agung</a:t>
            </a:r>
            <a:r>
              <a:rPr lang="es-E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300" b="1" i="1" dirty="0" err="1" smtClean="0">
                <a:latin typeface="Arial" pitchFamily="34" charset="0"/>
                <a:cs typeface="Arial" pitchFamily="34" charset="0"/>
              </a:rPr>
              <a:t>Hardiansyah</a:t>
            </a:r>
            <a:r>
              <a:rPr lang="es-ES" sz="13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3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300" b="1" i="1" dirty="0" smtClean="0">
                <a:latin typeface="Arial" pitchFamily="34" charset="0"/>
                <a:cs typeface="Arial" pitchFamily="34" charset="0"/>
              </a:rPr>
              <a:t>Perbandingan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Matematis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Linier </a:t>
            </a:r>
            <a:r>
              <a:rPr lang="id-ID" sz="1300" b="1" i="1" dirty="0" smtClean="0">
                <a:latin typeface="Arial" pitchFamily="34" charset="0"/>
                <a:cs typeface="Arial" pitchFamily="34" charset="0"/>
              </a:rPr>
              <a:t>dan 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Non</a:t>
            </a:r>
            <a:r>
              <a:rPr lang="id-ID" sz="1300" b="1" i="1" dirty="0" smtClean="0">
                <a:latin typeface="Arial" pitchFamily="34" charset="0"/>
                <a:cs typeface="Arial" pitchFamily="34" charset="0"/>
              </a:rPr>
              <a:t> Linier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Pengukuran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Tingkat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Kepuasan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Pengguna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Informasi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Studi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Kasus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Universitas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Bina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Darma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Palembang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Budi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Santoso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3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Pemanfaatan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Kemasan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Plastik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Bekas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Campuran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Beton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Polimer</a:t>
            </a:r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300" b="1" i="1" dirty="0" err="1" smtClean="0">
                <a:latin typeface="Arial" pitchFamily="34" charset="0"/>
                <a:cs typeface="Arial" pitchFamily="34" charset="0"/>
              </a:rPr>
              <a:t>Renilaili</a:t>
            </a:r>
            <a:r>
              <a:rPr lang="en-US" sz="13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Vol.9 No.2, </a:t>
            </a:r>
            <a:r>
              <a:rPr lang="en-US" sz="1600" b="1" dirty="0" err="1" smtClean="0"/>
              <a:t>Oktober</a:t>
            </a:r>
            <a:r>
              <a:rPr lang="en-US" sz="1600" b="1" dirty="0" smtClean="0"/>
              <a:t> 2012                                   </a:t>
            </a:r>
            <a:r>
              <a:rPr lang="en-US" sz="1600" b="1" dirty="0"/>
              <a:t>ISSN : 1907-5243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65175" y="9239250"/>
            <a:ext cx="5786438" cy="338138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86" name="Group 38"/>
          <p:cNvGraphicFramePr>
            <a:graphicFrameLocks noGrp="1"/>
          </p:cNvGraphicFramePr>
          <p:nvPr/>
        </p:nvGraphicFramePr>
        <p:xfrm>
          <a:off x="746125" y="9255125"/>
          <a:ext cx="5778500" cy="312738"/>
        </p:xfrm>
        <a:graphic>
          <a:graphicData uri="http://schemas.openxmlformats.org/drawingml/2006/table">
            <a:tbl>
              <a:tblPr/>
              <a:tblGrid>
                <a:gridCol w="808038"/>
                <a:gridCol w="696912"/>
                <a:gridCol w="608013"/>
                <a:gridCol w="1027112"/>
                <a:gridCol w="1173163"/>
                <a:gridCol w="1465262"/>
              </a:tblGrid>
              <a:tr h="312738">
                <a:tc>
                  <a:txBody>
                    <a:bodyPr/>
                    <a:lstStyle/>
                    <a:p>
                      <a:pPr marL="0" marR="0" lvl="0" indent="0" algn="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TEKNO</a:t>
                      </a: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Vol.9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59-110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Oktober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2012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ISSN:1907-5243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11950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sp>
        <p:nvSpPr>
          <p:cNvPr id="2084" name="Text Box 157"/>
          <p:cNvSpPr txBox="1">
            <a:spLocks noChangeArrowheads="1"/>
          </p:cNvSpPr>
          <p:nvPr/>
        </p:nvSpPr>
        <p:spPr bwMode="auto">
          <a:xfrm>
            <a:off x="1347788" y="8461375"/>
            <a:ext cx="4960937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0" rIns="122182" bIns="0">
            <a:spAutoFit/>
          </a:bodyPr>
          <a:lstStyle/>
          <a:p>
            <a:pPr algn="ctr" defTabSz="1222375"/>
            <a:r>
              <a:rPr lang="sv-SE" sz="1300" b="1">
                <a:solidFill>
                  <a:srgbClr val="000000"/>
                </a:solidFill>
                <a:latin typeface="Verdana" pitchFamily="34" charset="0"/>
              </a:rPr>
              <a:t>Diterbitkan Oleh:                                                 Fakultas Teknik </a:t>
            </a:r>
          </a:p>
          <a:p>
            <a:pPr algn="ctr" defTabSz="1222375"/>
            <a:r>
              <a:rPr lang="sv-SE" sz="1300" b="1">
                <a:solidFill>
                  <a:srgbClr val="000000"/>
                </a:solidFill>
                <a:latin typeface="Verdana" pitchFamily="34" charset="0"/>
              </a:rPr>
              <a:t>Universitas Bina Darma,Palembang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98" name="Group 26"/>
          <p:cNvGraphicFramePr>
            <a:graphicFrameLocks noGrp="1"/>
          </p:cNvGraphicFramePr>
          <p:nvPr>
            <p:ph idx="1"/>
          </p:nvPr>
        </p:nvGraphicFramePr>
        <p:xfrm>
          <a:off x="498475" y="8216900"/>
          <a:ext cx="5926138" cy="1112782"/>
        </p:xfrm>
        <a:graphic>
          <a:graphicData uri="http://schemas.openxmlformats.org/drawingml/2006/table">
            <a:tbl>
              <a:tblPr/>
              <a:tblGrid>
                <a:gridCol w="1974850"/>
                <a:gridCol w="2495550"/>
                <a:gridCol w="1455738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 Ilmiah </a:t>
                      </a: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TEKNO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(Teknik Elektro, </a:t>
                      </a: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Teknik Sipil, </a:t>
                      </a: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Teknologi Industri)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 Bina Darma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Jl. Jenderal Ahmad Yani No.12</a:t>
                      </a:r>
                      <a:endParaRPr kumimoji="0" lang="en-US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Palembang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3">
            <a:grayscl/>
            <a:biLevel thresh="50000"/>
          </a:blip>
          <a:srcRect l="4120" t="18002" r="3708" b="27234"/>
          <a:stretch>
            <a:fillRect/>
          </a:stretch>
        </p:blipFill>
        <p:spPr bwMode="auto">
          <a:xfrm>
            <a:off x="5065713" y="8447088"/>
            <a:ext cx="1255712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68</Words>
  <Application>Microsoft PowerPoint</Application>
  <PresentationFormat>A4 Paper (210x297 mm)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TEKNO TEKNIK ELEKTRO, TEKNIK SIPIL, TEKNOLOGI INDUSTRI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SAMSUNG NC108P</cp:lastModifiedBy>
  <cp:revision>80</cp:revision>
  <dcterms:created xsi:type="dcterms:W3CDTF">1601-01-01T00:00:00Z</dcterms:created>
  <dcterms:modified xsi:type="dcterms:W3CDTF">2013-07-23T01:48:50Z</dcterms:modified>
</cp:coreProperties>
</file>