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3002-4211-478E-8544-56C92AF6F0D4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52511-CE0A-4C37-8C1E-7EEB863D8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52511-CE0A-4C37-8C1E-7EEB863D898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561902-3F99-4F2D-9071-1B55D90C5CB3}" type="datetimeFigureOut">
              <a:rPr lang="id-ID" smtClean="0"/>
              <a:pPr/>
              <a:t>16/11/2013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5AC4BE-BF96-418B-9E01-6E1955BDF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Bab </a:t>
            </a:r>
            <a:r>
              <a:rPr lang="id-ID" dirty="0" smtClean="0"/>
              <a:t>4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Profesi di bidang Teknologi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4. Standardisasi Profesi TI menurut SRIG-PS SEARCC</a:t>
            </a:r>
          </a:p>
          <a:p>
            <a:r>
              <a:rPr lang="id-ID" dirty="0" smtClean="0"/>
              <a:t>Kriteria menjadi pertimbangan dalam mengembangkan klasifikasi job ini:</a:t>
            </a:r>
          </a:p>
          <a:p>
            <a:r>
              <a:rPr lang="id-ID" dirty="0" smtClean="0"/>
              <a:t>A. Cross Country</a:t>
            </a:r>
          </a:p>
          <a:p>
            <a:r>
              <a:rPr lang="id-ID" dirty="0" smtClean="0"/>
              <a:t>B.Function oriented bukan title oriented</a:t>
            </a:r>
          </a:p>
          <a:p>
            <a:r>
              <a:rPr lang="id-ID" dirty="0" smtClean="0"/>
              <a:t>C. Testable/certifiable</a:t>
            </a:r>
          </a:p>
          <a:p>
            <a:r>
              <a:rPr lang="id-ID" dirty="0" smtClean="0"/>
              <a:t>D. Applicable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1.Gambaran umum Pekerjaan di bidang Teknologi Informasi</a:t>
            </a:r>
          </a:p>
          <a:p>
            <a:r>
              <a:rPr lang="id-ID" dirty="0" smtClean="0"/>
              <a:t>Posisi tenaga kerja di bidang teknologi informasi sangat bervariasi sesuai dengan skala bisnis dan kebutuhan pasar.</a:t>
            </a:r>
          </a:p>
          <a:p>
            <a:r>
              <a:rPr lang="id-ID" dirty="0" smtClean="0"/>
              <a:t>Pekerjaan di bidang Teknologi informasi ada 4 kelompok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A. Kelompok pertama: perangkat lunak (Software):</a:t>
            </a:r>
          </a:p>
          <a:p>
            <a:r>
              <a:rPr lang="id-ID" dirty="0" smtClean="0"/>
              <a:t>1. Sistem analisis</a:t>
            </a:r>
          </a:p>
          <a:p>
            <a:r>
              <a:rPr lang="id-ID" dirty="0" smtClean="0"/>
              <a:t>2.Programmer</a:t>
            </a:r>
          </a:p>
          <a:p>
            <a:r>
              <a:rPr lang="id-ID" dirty="0" smtClean="0"/>
              <a:t>3. Web Designer</a:t>
            </a:r>
          </a:p>
          <a:p>
            <a:r>
              <a:rPr lang="id-ID" dirty="0" smtClean="0"/>
              <a:t>4. Web Programmer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B. Kelompok Kedua: Hardware</a:t>
            </a:r>
          </a:p>
          <a:p>
            <a:r>
              <a:rPr lang="id-ID" dirty="0" smtClean="0"/>
              <a:t>1. Tehnical Engineer</a:t>
            </a:r>
          </a:p>
          <a:p>
            <a:r>
              <a:rPr lang="id-ID" dirty="0" smtClean="0"/>
              <a:t>2. Networking</a:t>
            </a:r>
          </a:p>
          <a:p>
            <a:r>
              <a:rPr lang="id-ID" dirty="0" smtClean="0"/>
              <a:t>C. Kelompok Ketiga: Operasional sistem informasi:</a:t>
            </a:r>
          </a:p>
          <a:p>
            <a:r>
              <a:rPr lang="id-ID" dirty="0" smtClean="0"/>
              <a:t>1. EDP</a:t>
            </a:r>
          </a:p>
          <a:p>
            <a:r>
              <a:rPr lang="id-ID" dirty="0" smtClean="0"/>
              <a:t>2. Sistem Administrator</a:t>
            </a:r>
          </a:p>
          <a:p>
            <a:r>
              <a:rPr lang="id-ID" dirty="0" smtClean="0"/>
              <a:t>3. MIS Director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D. Kelompok Ke empat:</a:t>
            </a:r>
          </a:p>
          <a:p>
            <a:r>
              <a:rPr lang="id-ID" dirty="0" smtClean="0"/>
              <a:t>Mereka yang berkecimpung di pengembangan bisnis teknologi informasi.</a:t>
            </a:r>
          </a:p>
          <a:p>
            <a:r>
              <a:rPr lang="id-ID" dirty="0" smtClean="0"/>
              <a:t>Contoh: Pengelompokkan kerja di sektor teknologi informasi.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2. Profesi di bidang TI sebagai Profesi</a:t>
            </a:r>
          </a:p>
          <a:p>
            <a:r>
              <a:rPr lang="id-ID" dirty="0" smtClean="0"/>
              <a:t>Menurut Julius Hermawan ada 2 karateristik yang dimiliki oleh software engineer sehingga pekerjaan tsb layak disebut sebuah Profesi, yaitu:</a:t>
            </a:r>
          </a:p>
          <a:p>
            <a:r>
              <a:rPr lang="id-ID" dirty="0" smtClean="0"/>
              <a:t>A. Kompetensi</a:t>
            </a:r>
          </a:p>
          <a:p>
            <a:r>
              <a:rPr lang="id-ID" dirty="0" smtClean="0"/>
              <a:t>B. Tanggung Jawab Pribadi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Kompetensi: suatu sifat yang selalu </a:t>
            </a:r>
            <a:r>
              <a:rPr lang="id-ID" b="1" dirty="0" smtClean="0"/>
              <a:t>menuntut profesional </a:t>
            </a:r>
            <a:r>
              <a:rPr lang="id-ID" dirty="0" smtClean="0"/>
              <a:t>software</a:t>
            </a:r>
          </a:p>
          <a:p>
            <a:r>
              <a:rPr lang="id-ID" dirty="0" smtClean="0"/>
              <a:t>engineer untuk memperdalam dan memperbaharui pengetahuan dan ketrampilannya sesuai tuntutan profesinya. Seorang software engineer tidak boleh berhenti belajar karena dunia tsb terus berkembang dan berubah cepat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Tanggung Jawab Pribadi: </a:t>
            </a:r>
            <a:r>
              <a:rPr lang="id-ID" b="1" dirty="0" smtClean="0"/>
              <a:t>kesadaran untuk membebankan hasil pekerjaannya sebagai tanggung jawab pribadi.</a:t>
            </a:r>
          </a:p>
          <a:p>
            <a:r>
              <a:rPr lang="id-ID" dirty="0" smtClean="0"/>
              <a:t>Agar tugas dan tanggung jawab secara baik dan benar, seorang software engineer terus mengembangkan ilmunya antara lain:</a:t>
            </a:r>
          </a:p>
          <a:p>
            <a:r>
              <a:rPr lang="id-ID" dirty="0" smtClean="0"/>
              <a:t>A. Bidang ilmu metodologi pengembangan perangkat lunak</a:t>
            </a:r>
          </a:p>
          <a:p>
            <a:r>
              <a:rPr lang="id-ID" dirty="0" smtClean="0"/>
              <a:t>B. Manajemen sumber daya/skill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C. Mengelola kelompok kerja</a:t>
            </a:r>
          </a:p>
          <a:p>
            <a:r>
              <a:rPr lang="id-ID" dirty="0" smtClean="0"/>
              <a:t>D. Komunikasi</a:t>
            </a:r>
          </a:p>
          <a:p>
            <a:r>
              <a:rPr lang="id-ID" b="1" dirty="0" smtClean="0"/>
              <a:t>3. Pekerjaan di bidang TI standar Pemerintah</a:t>
            </a:r>
          </a:p>
          <a:p>
            <a:pPr>
              <a:buNone/>
            </a:pPr>
            <a:r>
              <a:rPr lang="id-ID" dirty="0" smtClean="0"/>
              <a:t>PNS yang bekerja di bidang TI disebut Pranata Komputer disesuaikan dengan pangkat dan golongan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296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Bab 4 Profesi di bidang Teknologi Informasi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 Profesi di bidang Teknologi Informasi</dc:title>
  <dc:creator>ubd</dc:creator>
  <cp:lastModifiedBy>ubd</cp:lastModifiedBy>
  <cp:revision>14</cp:revision>
  <dcterms:created xsi:type="dcterms:W3CDTF">2013-04-10T07:17:08Z</dcterms:created>
  <dcterms:modified xsi:type="dcterms:W3CDTF">2013-11-16T01:45:50Z</dcterms:modified>
</cp:coreProperties>
</file>