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99FF"/>
    <a:srgbClr val="0099CC"/>
    <a:srgbClr val="3366FF"/>
    <a:srgbClr val="3399FF"/>
    <a:srgbClr val="FFFF00"/>
    <a:srgbClr val="FF66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595" autoAdjust="0"/>
  </p:normalViewPr>
  <p:slideViewPr>
    <p:cSldViewPr>
      <p:cViewPr>
        <p:scale>
          <a:sx n="80" d="100"/>
          <a:sy n="80" d="100"/>
        </p:scale>
        <p:origin x="-3234" y="198"/>
      </p:cViewPr>
      <p:guideLst>
        <p:guide orient="horz" pos="3120"/>
        <p:guide pos="2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CDB458-4664-496E-8B24-B5E1AD73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2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2CBBF-DDB7-47ED-B309-B77A0FB287C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F3184-F5F0-4E26-A6EE-1F7F39C67A0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D132D-DE51-4971-A8C4-59107ACE91D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3EF3-C21D-4EAD-8B14-37DEE03E161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BFCCA-CE50-495E-89D1-6A306B9865C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37E13-8CD1-4E93-98C3-1DEB6E9DB3B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FB611-0FF1-4BE6-8D09-53B83FDDEC9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D86D5-3A0F-47F3-A02C-7169384768F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69381-206D-4746-AFB1-460A17ECEDF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F96B-9189-44AB-8B3E-291CC909483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6FF4A-0115-4C78-8946-E1B5288611E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DA8ED-6970-4D7A-AAD0-E952A1B060C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7F29D-CAEF-4EC1-9727-71E4A2917E5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61569-BB9A-4B4F-B87F-2DF40E82DA4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38A88504-753C-4450-955F-C3778717E480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623888" y="879475"/>
            <a:ext cx="5829300" cy="1652588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err="1" smtClean="0">
                <a:solidFill>
                  <a:schemeClr val="tx1"/>
                </a:solidFill>
              </a:rPr>
              <a:t>MBiA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300" b="1" dirty="0" smtClean="0">
                <a:solidFill>
                  <a:schemeClr val="tx1"/>
                </a:solidFill>
                <a:latin typeface="Tahoma" pitchFamily="34" charset="0"/>
              </a:rPr>
              <a:t>ILMU EKONOMI</a:t>
            </a:r>
            <a:endParaRPr lang="id-ID" sz="13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052513" y="3067051"/>
            <a:ext cx="5130800" cy="62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Mengembangkan Kegiatan Belajar Aktif dan Mandiri Melalui Penerapan Cooperative Learning  (Studi Kasus: Mata Kuliah Analisis Investasi Dan Manajemen Portofolio)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Verawaty dan Citra Indah Merina </a:t>
            </a:r>
          </a:p>
          <a:p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Penerapan Pernyataan Standar Akuntansi Keuangan (PSAK) – Syariah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Poppy Indriani </a:t>
            </a:r>
          </a:p>
          <a:p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 Analisis Aset Biologis Berdasarkan International Accounting Standard (IAS) 41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Jaka Darmawan</a:t>
            </a:r>
          </a:p>
          <a:p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Pengaruh  ROA Dan EVA Terhadap Tingkat Keuntungan Saham Perusahaan Yang Go-Public di Bursa Efek Indonesia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Ratih Primagusti dan Heriyanto </a:t>
            </a:r>
          </a:p>
          <a:p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Persepsi dan Perilaku Wajib Pajak dalam Meningkatkan Kepatuhan Perpajakan Ditinjau dari Aspek Akuntansi Keperilakuan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Bakti Setyadi </a:t>
            </a:r>
          </a:p>
          <a:p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Penerapan Akuntansi Sosial Ekonomi untuk Meningkatkan Kualitas Laporan Keuangan (Studi Kasus: PT Pupuk Sriwidjaya)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Andrian Noviardy dan  Riza Rahkmawaty</a:t>
            </a:r>
            <a:r>
              <a:rPr lang="id-ID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id-ID" sz="1200" b="1" i="1" dirty="0" smtClean="0"/>
          </a:p>
          <a:p>
            <a:pPr algn="r"/>
            <a:endParaRPr lang="id-ID" sz="1200" i="1" dirty="0" smtClean="0"/>
          </a:p>
          <a:p>
            <a:pPr algn="r"/>
            <a:endParaRPr lang="id-ID" sz="1200" b="1" i="1" dirty="0" smtClean="0">
              <a:latin typeface="Arial" charset="0"/>
              <a:cs typeface="Arial" charset="0"/>
            </a:endParaRPr>
          </a:p>
          <a:p>
            <a:pPr defTabSz="1222375"/>
            <a:endParaRPr lang="id-ID" sz="1200" b="1" i="1" dirty="0" smtClean="0">
              <a:latin typeface="Arial" charset="0"/>
            </a:endParaRPr>
          </a:p>
          <a:p>
            <a:pPr defTabSz="1222375"/>
            <a:endParaRPr lang="id-ID" sz="1200" b="1" i="1" dirty="0">
              <a:latin typeface="Arial" charset="0"/>
              <a:cs typeface="Arial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Vol.11 No.2, </a:t>
            </a:r>
            <a:r>
              <a:rPr lang="en-US" sz="1600" b="1" dirty="0" err="1" smtClean="0"/>
              <a:t>Agustus</a:t>
            </a:r>
            <a:r>
              <a:rPr lang="en-US" sz="1600" b="1" dirty="0" smtClean="0"/>
              <a:t> 2012                                 ISSN </a:t>
            </a:r>
            <a:r>
              <a:rPr lang="en-US" sz="1600" b="1" dirty="0"/>
              <a:t>: 1411-1616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46125" y="9229725"/>
            <a:ext cx="5786438" cy="3476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83" name="Group 35"/>
          <p:cNvGraphicFramePr>
            <a:graphicFrameLocks noGrp="1"/>
          </p:cNvGraphicFramePr>
          <p:nvPr/>
        </p:nvGraphicFramePr>
        <p:xfrm>
          <a:off x="746125" y="9245600"/>
          <a:ext cx="5778500" cy="322263"/>
        </p:xfrm>
        <a:graphic>
          <a:graphicData uri="http://schemas.openxmlformats.org/drawingml/2006/table">
            <a:tbl>
              <a:tblPr/>
              <a:tblGrid>
                <a:gridCol w="808038"/>
                <a:gridCol w="696912"/>
                <a:gridCol w="608013"/>
                <a:gridCol w="1027112"/>
                <a:gridCol w="1173163"/>
                <a:gridCol w="1465262"/>
              </a:tblGrid>
              <a:tr h="322263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MBiA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89-174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Agustus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 1411-1616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19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sp>
        <p:nvSpPr>
          <p:cNvPr id="2084" name="Text Box 157"/>
          <p:cNvSpPr txBox="1">
            <a:spLocks noChangeArrowheads="1"/>
          </p:cNvSpPr>
          <p:nvPr/>
        </p:nvSpPr>
        <p:spPr bwMode="auto">
          <a:xfrm>
            <a:off x="1347788" y="8461375"/>
            <a:ext cx="4960937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/>
            <a:r>
              <a:rPr lang="sv-SE" sz="1300" b="1" dirty="0">
                <a:solidFill>
                  <a:srgbClr val="000000"/>
                </a:solidFill>
                <a:latin typeface="Verdana" pitchFamily="34" charset="0"/>
              </a:rPr>
              <a:t>Diterbitkan Oleh:                                                 Fakultas Ekonomi dan</a:t>
            </a:r>
          </a:p>
          <a:p>
            <a:pPr algn="ctr" defTabSz="1222375"/>
            <a:r>
              <a:rPr lang="sv-SE" sz="1300" b="1" dirty="0">
                <a:solidFill>
                  <a:srgbClr val="000000"/>
                </a:solidFill>
                <a:latin typeface="Verdana" pitchFamily="34" charset="0"/>
              </a:rPr>
              <a:t>Universitas Bina Darma</a:t>
            </a:r>
            <a:r>
              <a:rPr lang="sv-SE" sz="1300" b="1" dirty="0" smtClean="0">
                <a:solidFill>
                  <a:srgbClr val="000000"/>
                </a:solidFill>
                <a:latin typeface="Verdana" pitchFamily="34" charset="0"/>
              </a:rPr>
              <a:t>, Palembang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9" name="Group 37"/>
          <p:cNvGraphicFramePr>
            <a:graphicFrameLocks noGrp="1"/>
          </p:cNvGraphicFramePr>
          <p:nvPr>
            <p:ph idx="1"/>
          </p:nvPr>
        </p:nvGraphicFramePr>
        <p:xfrm>
          <a:off x="498475" y="8216900"/>
          <a:ext cx="5926138" cy="670822"/>
        </p:xfrm>
        <a:graphic>
          <a:graphicData uri="http://schemas.openxmlformats.org/drawingml/2006/table">
            <a:tbl>
              <a:tblPr/>
              <a:tblGrid>
                <a:gridCol w="1974850"/>
                <a:gridCol w="2495550"/>
                <a:gridCol w="1455738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MBiA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Ilmu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Ekonomi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Universitas Bina Darma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Jl. Jenderal Ahmad Yani No.12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Palembang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05" name="Picture 33" descr="3-26-2011 2-51-58 PM_00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8272463"/>
            <a:ext cx="1303337" cy="557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162</Words>
  <Application>Microsoft Office PowerPoint</Application>
  <PresentationFormat>A4 Paper (210x297 mm)</PresentationFormat>
  <Paragraphs>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MBiA ILMU EKONOMI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Setyadi, Bakti</dc:creator>
  <cp:lastModifiedBy>Baker Hughes Incorporated</cp:lastModifiedBy>
  <cp:revision>98</cp:revision>
  <dcterms:created xsi:type="dcterms:W3CDTF">1601-01-01T00:00:00Z</dcterms:created>
  <dcterms:modified xsi:type="dcterms:W3CDTF">2014-02-25T08:21:20Z</dcterms:modified>
</cp:coreProperties>
</file>