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66"/>
    <a:srgbClr val="CC0000"/>
    <a:srgbClr val="FF5050"/>
    <a:srgbClr val="FF0066"/>
    <a:srgbClr val="FF3399"/>
    <a:srgbClr val="D6009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9" autoAdjust="0"/>
    <p:restoredTop sz="94660"/>
  </p:normalViewPr>
  <p:slideViewPr>
    <p:cSldViewPr>
      <p:cViewPr>
        <p:scale>
          <a:sx n="100" d="100"/>
          <a:sy n="100" d="100"/>
        </p:scale>
        <p:origin x="-426" y="3810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859CB-B972-47AC-B7E7-0936BD57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AA082-D1E7-4EFE-B0BC-C923111A67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2368-3B8F-4D3B-B4CB-9BBCEEE370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95EE-0B51-4002-9E6A-78F067E5E4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AAE73-60A6-41A0-9AA2-228A8ABF40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6840-6255-4332-960F-82ED3AB641C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E3F4-A6E6-45E6-AD54-6BB16DDE39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BBD9-A84B-4246-A73F-6017CEE21E8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0A86-2410-411F-BB17-D8D7A43686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0BD0-431F-405D-A64E-636804F0A2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50F-42DB-4968-9888-081BC1DAD15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6CED-D93E-4579-9C84-D484508E08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D294-8C8D-4063-9D83-4C96DC68A8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AEB1-AF95-4132-9373-0FBBE14FD8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69BD-18D9-450C-9369-E336309AD02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CDEAEE89-1CEE-4E6B-929F-8F0AA953EEC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514350" y="800082"/>
            <a:ext cx="5829300" cy="1652588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MATRIK</a:t>
            </a:r>
            <a:r>
              <a:rPr lang="en-US" sz="1200" b="1" dirty="0" smtClean="0">
                <a:solidFill>
                  <a:schemeClr val="tx1"/>
                </a:solidFill>
              </a:rPr>
              <a:t/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Komputer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)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endParaRPr lang="id-ID" sz="12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142984" y="2610807"/>
            <a:ext cx="5143536" cy="640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Website SMA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Negeri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Kota Palembang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Usability Testing</a:t>
            </a:r>
            <a:r>
              <a:rPr lang="en-US" sz="1200" b="1" i="1" dirty="0" smtClean="0"/>
              <a:t>	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		    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Febriyanti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Panjaitan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Siti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Sauda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Dashboard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PT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Telkomsel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Cabang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Demang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Lebar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Daun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Palembang</a:t>
            </a: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s-ES" sz="12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Ade Putra</a:t>
            </a:r>
          </a:p>
          <a:p>
            <a:pPr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Diagnosa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Tuberkolosis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(TBC)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Daerah (RSUD)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Basemah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Pagar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Alam</a:t>
            </a:r>
            <a:endParaRPr lang="en-US" sz="1200" dirty="0" smtClean="0"/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Jang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Cik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Maikel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Jeksen</a:t>
            </a:r>
            <a:endParaRPr lang="en-US" sz="1200" b="1" i="1" dirty="0" smtClean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Pengaturan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Lalulintas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Pendeteksi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Pakar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Izman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Herdiansyah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Linda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Atika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Layanan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Private Cloud Computing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Laboratorium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Bina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Palembang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Maria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Ulfa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Helda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Yudiastuti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Rancang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Bangun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Pengolahan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Peserta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Diklat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LP3SDM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Azra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Palembang</a:t>
            </a:r>
            <a:endParaRPr lang="en-US" sz="1200" dirty="0" smtClean="0"/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RM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Nasrul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Halim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Geografis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Pemakaman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(TPU)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Wilayah Kota Palembang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Zanial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Mazalisa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Irwansyah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Pemodelan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Politeknik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Jambi</a:t>
            </a:r>
          </a:p>
          <a:p>
            <a:pPr algn="r">
              <a:defRPr/>
            </a:pPr>
            <a:r>
              <a:rPr lang="en-US" sz="1200" b="1" i="1" dirty="0" err="1" smtClean="0">
                <a:latin typeface="Arial" charset="0"/>
                <a:cs typeface="Arial" charset="0"/>
              </a:rPr>
              <a:t>Akhmad</a:t>
            </a:r>
            <a:r>
              <a:rPr lang="en-US" sz="1200" b="1" i="1" dirty="0" smtClean="0">
                <a:latin typeface="Arial" charset="0"/>
                <a:cs typeface="Arial" charset="0"/>
              </a:rPr>
              <a:t> Faisal </a:t>
            </a:r>
            <a:r>
              <a:rPr lang="en-US" sz="1200" b="1" i="1" dirty="0" err="1" smtClean="0">
                <a:latin typeface="Arial" charset="0"/>
                <a:cs typeface="Arial" charset="0"/>
              </a:rPr>
              <a:t>Husni</a:t>
            </a: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s-ES" sz="1200" b="1" i="1" dirty="0">
                <a:latin typeface="Arial" charset="0"/>
                <a:cs typeface="Arial" charset="0"/>
              </a:rPr>
              <a:t> </a:t>
            </a:r>
            <a:endParaRPr lang="en-US" sz="1200" b="1" i="1" dirty="0">
              <a:latin typeface="Arial" charset="0"/>
              <a:cs typeface="Arial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Vol.18 No.3, </a:t>
            </a:r>
            <a:r>
              <a:rPr lang="en-US" sz="1600" b="1" dirty="0" err="1" smtClean="0"/>
              <a:t>Desember</a:t>
            </a:r>
            <a:r>
              <a:rPr lang="en-US" sz="1600" b="1" dirty="0" smtClean="0"/>
              <a:t>  2016                              ISSN </a:t>
            </a:r>
            <a:r>
              <a:rPr lang="en-US" sz="1600" b="1" dirty="0"/>
              <a:t>: 1411-1624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316038" y="7953396"/>
            <a:ext cx="4960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Diterbitkan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Oleh</a:t>
            </a:r>
            <a:r>
              <a:rPr lang="en-US" sz="1300" b="1" dirty="0">
                <a:latin typeface="Verdana" pitchFamily="34" charset="0"/>
              </a:rPr>
              <a:t>:                                                 </a:t>
            </a:r>
            <a:r>
              <a:rPr lang="en-US" sz="1300" b="1" dirty="0" err="1">
                <a:latin typeface="Verdana" pitchFamily="34" charset="0"/>
              </a:rPr>
              <a:t>Fakultas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Ilmu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Komputer</a:t>
            </a:r>
            <a:r>
              <a:rPr lang="en-US" sz="1300" b="1" dirty="0">
                <a:latin typeface="Verdana" pitchFamily="34" charset="0"/>
              </a:rPr>
              <a:t>                            </a:t>
            </a:r>
            <a:r>
              <a:rPr lang="en-US" sz="1300" b="1" dirty="0" err="1">
                <a:latin typeface="Verdana" pitchFamily="34" charset="0"/>
              </a:rPr>
              <a:t>Universitas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Darma</a:t>
            </a:r>
            <a:r>
              <a:rPr lang="en-US" sz="1300" b="1" dirty="0">
                <a:latin typeface="Verdana" pitchFamily="34" charset="0"/>
              </a:rPr>
              <a:t>, Palembang</a:t>
            </a: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29725"/>
            <a:ext cx="5786438" cy="338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685800" y="9253538"/>
          <a:ext cx="6029348" cy="309562"/>
        </p:xfrm>
        <a:graphic>
          <a:graphicData uri="http://schemas.openxmlformats.org/drawingml/2006/table">
            <a:tbl>
              <a:tblPr/>
              <a:tblGrid>
                <a:gridCol w="934125"/>
                <a:gridCol w="713960"/>
                <a:gridCol w="556700"/>
                <a:gridCol w="1181357"/>
                <a:gridCol w="1285884"/>
                <a:gridCol w="1357322"/>
              </a:tblGrid>
              <a:tr h="309562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MATRIK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No.3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203-290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2016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ISSN:1411-1624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03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2804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MATRIK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Komputer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No.3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4" name="Picture 13" descr="01 ISSN 1411-1624 [Jurnal Ilmiah MATRIK].jpg"/>
          <p:cNvPicPr>
            <a:picLocks noChangeAspect="1"/>
          </p:cNvPicPr>
          <p:nvPr/>
        </p:nvPicPr>
        <p:blipFill>
          <a:blip r:embed="rId3" cstate="print"/>
          <a:srcRect l="10585" t="23215" r="19031" b="23215"/>
          <a:stretch>
            <a:fillRect/>
          </a:stretch>
        </p:blipFill>
        <p:spPr bwMode="auto">
          <a:xfrm>
            <a:off x="5000625" y="8524875"/>
            <a:ext cx="12652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58</Words>
  <Application>Microsoft PowerPoint</Application>
  <PresentationFormat>A4 Paper (210x297 mm)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MATRIK (Ilmu Komputer)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 NC108P</dc:creator>
  <cp:lastModifiedBy>Nyimas Sopiah</cp:lastModifiedBy>
  <cp:revision>141</cp:revision>
  <dcterms:created xsi:type="dcterms:W3CDTF">1601-01-01T00:00:00Z</dcterms:created>
  <dcterms:modified xsi:type="dcterms:W3CDTF">2017-03-20T03:43:51Z</dcterms:modified>
</cp:coreProperties>
</file>