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66"/>
    <a:srgbClr val="CC0000"/>
    <a:srgbClr val="FF5050"/>
    <a:srgbClr val="FF0066"/>
    <a:srgbClr val="FF3399"/>
    <a:srgbClr val="D6009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9" autoAdjust="0"/>
    <p:restoredTop sz="94660"/>
  </p:normalViewPr>
  <p:slideViewPr>
    <p:cSldViewPr>
      <p:cViewPr>
        <p:scale>
          <a:sx n="100" d="100"/>
          <a:sy n="100" d="100"/>
        </p:scale>
        <p:origin x="-426" y="3810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859CB-B972-47AC-B7E7-0936BD57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AA082-D1E7-4EFE-B0BC-C923111A67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2368-3B8F-4D3B-B4CB-9BBCEEE370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95EE-0B51-4002-9E6A-78F067E5E4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AE73-60A6-41A0-9AA2-228A8ABF40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6840-6255-4332-960F-82ED3AB641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E3F4-A6E6-45E6-AD54-6BB16DDE39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BBD9-A84B-4246-A73F-6017CEE21E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0A86-2410-411F-BB17-D8D7A43686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0BD0-431F-405D-A64E-636804F0A2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50F-42DB-4968-9888-081BC1DAD15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6CED-D93E-4579-9C84-D484508E08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D294-8C8D-4063-9D83-4C96DC68A8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AEB1-AF95-4132-9373-0FBBE14FD8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69BD-18D9-450C-9369-E336309AD02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CDEAEE89-1CEE-4E6B-929F-8F0AA953EE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514350" y="800082"/>
            <a:ext cx="5829300" cy="1652588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MATRIK</a:t>
            </a: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Komputer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)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endParaRPr lang="id-ID" sz="12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142984" y="2610807"/>
            <a:ext cx="5143536" cy="677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TCSD (Task Centered System Design)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Website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Rekam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Pelabuhan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Palembang</a:t>
            </a:r>
            <a:r>
              <a:rPr lang="en-US" sz="1200" b="1" i="1" dirty="0" smtClean="0"/>
              <a:t>	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	    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Nyimas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Sopiah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Ari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Muzakir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Kelayakan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Menerapkan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Simple Multi Attribute Rating Technique (SMART)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Diana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200" b="1" dirty="0">
              <a:latin typeface="Arial" charset="0"/>
              <a:cs typeface="Arial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Linux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Mikrotik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Akses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Warnet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Kota Palembang</a:t>
            </a:r>
            <a:r>
              <a:rPr lang="en-US" sz="1200" b="1" i="1" dirty="0" smtClean="0"/>
              <a:t>)</a:t>
            </a:r>
            <a:endParaRPr lang="en-US" sz="1200" dirty="0" smtClean="0"/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Febriyanti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Panjaitan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Maria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Ulfa</a:t>
            </a:r>
            <a:endParaRPr lang="en-US" sz="1200" b="1" i="1" dirty="0" smtClean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Rancang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Bangun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Dini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Android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Kurniawan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Vivi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Sahfitri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pt-BR" sz="1200" b="1" i="1" dirty="0">
                <a:latin typeface="Arial" pitchFamily="34" charset="0"/>
                <a:cs typeface="Arial" pitchFamily="34" charset="0"/>
              </a:rPr>
              <a:t> 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Rancang Bangun Website Pada 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MP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 Negeri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Kota Pagar Alam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Puspita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Oktisa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r>
              <a:rPr lang="en-US" sz="1200" b="1" i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Extreme Programming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Pondok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Pesantren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Qodratulla</a:t>
            </a:r>
            <a:r>
              <a:rPr lang="en-US" sz="1200" b="1" i="1" dirty="0" err="1" smtClean="0"/>
              <a:t>h</a:t>
            </a:r>
            <a:endParaRPr lang="en-US" sz="1200" dirty="0" smtClean="0"/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Nia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Oktaviani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Hutrianto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Rancang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Bangun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Deteksi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Kehadiran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Deni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Erlansyah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Wydyanto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Search Engine Optimization (SEO)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Akademik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: SMA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Muhammadiyah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Palembang)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Evi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ulianingsih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charset="0"/>
                <a:cs typeface="Arial" charset="0"/>
              </a:rPr>
              <a:t> </a:t>
            </a:r>
            <a:endParaRPr lang="en-US" sz="1200" b="1" i="1" dirty="0">
              <a:latin typeface="Arial" charset="0"/>
              <a:cs typeface="Arial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Vol.18 No.2, </a:t>
            </a:r>
            <a:r>
              <a:rPr lang="en-US" sz="1600" b="1" dirty="0" err="1" smtClean="0"/>
              <a:t>Agustus</a:t>
            </a:r>
            <a:r>
              <a:rPr lang="en-US" sz="1600" b="1" dirty="0" smtClean="0"/>
              <a:t> 2016                                   ISSN </a:t>
            </a:r>
            <a:r>
              <a:rPr lang="en-US" sz="1600" b="1" dirty="0"/>
              <a:t>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7953396"/>
            <a:ext cx="4960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Diterbitkan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6029348" cy="309562"/>
        </p:xfrm>
        <a:graphic>
          <a:graphicData uri="http://schemas.openxmlformats.org/drawingml/2006/table">
            <a:tbl>
              <a:tblPr/>
              <a:tblGrid>
                <a:gridCol w="934125"/>
                <a:gridCol w="713960"/>
                <a:gridCol w="556700"/>
                <a:gridCol w="1181357"/>
                <a:gridCol w="1214446"/>
                <a:gridCol w="1428760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101-202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Agustus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2016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03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2804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MATRIK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Komputer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 cstate="print"/>
          <a:srcRect l="10585" t="23215" r="19031" b="23215"/>
          <a:stretch>
            <a:fillRect/>
          </a:stretch>
        </p:blipFill>
        <p:spPr bwMode="auto">
          <a:xfrm>
            <a:off x="5000625" y="852487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67</Words>
  <Application>Microsoft PowerPoint</Application>
  <PresentationFormat>A4 Paper (210x297 mm)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(Ilmu Komputer)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 NC108P</dc:creator>
  <cp:lastModifiedBy>Nyimas Sopiah</cp:lastModifiedBy>
  <cp:revision>137</cp:revision>
  <dcterms:created xsi:type="dcterms:W3CDTF">1601-01-01T00:00:00Z</dcterms:created>
  <dcterms:modified xsi:type="dcterms:W3CDTF">2017-01-26T02:25:31Z</dcterms:modified>
</cp:coreProperties>
</file>