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71" r:id="rId3"/>
  </p:sldIdLst>
  <p:sldSz cx="6858000" cy="9906000" type="A4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3399"/>
    <a:srgbClr val="6699FF"/>
    <a:srgbClr val="3333FF"/>
    <a:srgbClr val="6600FF"/>
    <a:srgbClr val="FF66FF"/>
    <a:srgbClr val="FF66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54" autoAdjust="0"/>
    <p:restoredTop sz="94660"/>
  </p:normalViewPr>
  <p:slideViewPr>
    <p:cSldViewPr>
      <p:cViewPr>
        <p:scale>
          <a:sx n="100" d="100"/>
          <a:sy n="100" d="100"/>
        </p:scale>
        <p:origin x="-1086" y="642"/>
      </p:cViewPr>
      <p:guideLst>
        <p:guide orient="horz" pos="312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1075" y="681038"/>
            <a:ext cx="2355850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F911DD-9666-437A-9B08-6EB48B486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60394-297C-41E5-941B-040D44C9B07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13663-D66B-43A4-BC2F-DC4B9A05B3F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25" y="2227263"/>
            <a:ext cx="4570413" cy="1536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450" y="4062413"/>
            <a:ext cx="3763963" cy="1831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9ECFD-AC9C-4BB8-9188-564F51DFED1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A2036-287F-4AC7-9D6D-DDD105B147B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2225" y="636588"/>
            <a:ext cx="1141413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225" y="636588"/>
            <a:ext cx="3276600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5F041-61BE-4CEA-AC2E-B4A2270C3F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636588"/>
            <a:ext cx="4570413" cy="1195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3225" y="2071688"/>
            <a:ext cx="4570413" cy="4300537"/>
          </a:xfrm>
        </p:spPr>
        <p:txBody>
          <a:bodyPr lIns="91440" tIns="45720" rIns="91440" bIns="45720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A5FB7-D881-4167-A5E2-931EC554C4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B8CEE-1959-41F0-9DF2-CC83081AEB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606925"/>
            <a:ext cx="4568825" cy="14239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3038475"/>
            <a:ext cx="4568825" cy="1568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138EC-9CD7-4C2C-BCDC-20EFE1000E2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225" y="2071688"/>
            <a:ext cx="2208213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3838" y="2071688"/>
            <a:ext cx="22098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F3C2C-3D1A-47B8-B121-525FEA11216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7338"/>
            <a:ext cx="4840287" cy="11953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20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20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4D4E8-E987-4119-BA30-76225D4B86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55AA7-33D2-4A43-B62E-25B8EB18058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7AA7A-E6D5-4910-A461-1C3E1180491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5750"/>
            <a:ext cx="1770062" cy="1214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850" y="285750"/>
            <a:ext cx="3006725" cy="6118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1500188"/>
            <a:ext cx="1770062" cy="4903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DDB91-98EA-43C6-9E5F-74BA0215F4D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5018088"/>
            <a:ext cx="3225800" cy="5921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4100" y="641350"/>
            <a:ext cx="3225800" cy="4300538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100" y="5610225"/>
            <a:ext cx="3225800" cy="84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77B7D-E156-4F8B-B2BA-AAD30DE4409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defTabSz="1222375">
              <a:defRPr sz="1900"/>
            </a:lvl1pPr>
          </a:lstStyle>
          <a:p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ctr" defTabSz="1222375">
              <a:defRPr sz="19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r" defTabSz="1222375">
              <a:defRPr sz="1900"/>
            </a:lvl1pPr>
          </a:lstStyle>
          <a:p>
            <a:fld id="{AD299F73-03E5-4C53-B170-DA4413E35EA3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2pPr>
      <a:lvl3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3pPr>
      <a:lvl4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4pPr>
      <a:lvl5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8788" indent="-458788" algn="l" defTabSz="1222375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175" indent="-304800" algn="l" defTabSz="12223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63" indent="-306388" algn="l" defTabSz="12223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550" indent="-306388" algn="l" defTabSz="122237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b="1" dirty="0" smtClean="0">
                <a:solidFill>
                  <a:schemeClr val="tx1"/>
                </a:solidFill>
                <a:latin typeface="Arial" charset="0"/>
              </a:rPr>
              <a:t>JURNAL ILMIAH</a:t>
            </a:r>
            <a:r>
              <a:rPr lang="en-US" sz="53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53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8800" b="1" dirty="0" smtClean="0">
                <a:solidFill>
                  <a:schemeClr val="tx1"/>
                </a:solidFill>
              </a:rPr>
              <a:t>MATRIK</a:t>
            </a:r>
            <a:r>
              <a:rPr lang="en-US" sz="5300" b="1" dirty="0" smtClean="0">
                <a:solidFill>
                  <a:schemeClr val="tx1"/>
                </a:solidFill>
              </a:rPr>
              <a:t/>
            </a:r>
            <a:br>
              <a:rPr lang="en-US" sz="5300" b="1" dirty="0" smtClean="0">
                <a:solidFill>
                  <a:schemeClr val="tx1"/>
                </a:solidFill>
              </a:rPr>
            </a:br>
            <a:r>
              <a:rPr lang="en-US" sz="1200" b="1" dirty="0" smtClean="0">
                <a:solidFill>
                  <a:schemeClr val="tx1"/>
                </a:solidFill>
                <a:latin typeface="Tahoma" pitchFamily="34" charset="0"/>
              </a:rPr>
              <a:t>MATEMATIKA, TEKNOLOGI, REKAYASA, INFORMATIKA DAN KOMPUTER</a:t>
            </a:r>
            <a:endParaRPr lang="id-ID" sz="1200" b="1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41400" y="3460750"/>
            <a:ext cx="54181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endParaRPr lang="id-ID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316038" y="2809860"/>
            <a:ext cx="4867275" cy="529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61091" rIns="122182" bIns="61091">
            <a:spAutoFit/>
          </a:bodyPr>
          <a:lstStyle/>
          <a:p>
            <a:r>
              <a:rPr lang="de-DE" sz="1200" b="1" i="1" dirty="0" smtClean="0">
                <a:latin typeface="Arial" pitchFamily="34" charset="0"/>
                <a:cs typeface="Arial" pitchFamily="34" charset="0"/>
              </a:rPr>
              <a:t>Sinkronisasi </a:t>
            </a:r>
            <a:r>
              <a:rPr lang="de-DE" sz="1200" b="1" i="1" dirty="0" smtClean="0">
                <a:latin typeface="Arial" pitchFamily="34" charset="0"/>
                <a:cs typeface="Arial" pitchFamily="34" charset="0"/>
              </a:rPr>
              <a:t>Data User Antara Sistem Informasi Perpustakaan  dengan Sistem Informasi </a:t>
            </a:r>
            <a:r>
              <a:rPr lang="de-DE" sz="1200" b="1" i="1" dirty="0" smtClean="0">
                <a:latin typeface="Arial" pitchFamily="34" charset="0"/>
                <a:cs typeface="Arial" pitchFamily="34" charset="0"/>
              </a:rPr>
              <a:t>Akademik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Muhammad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Nasir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de-DE" sz="1200" b="1" i="1" dirty="0" smtClean="0">
              <a:latin typeface="Arial" pitchFamily="34" charset="0"/>
              <a:cs typeface="Arial" pitchFamily="34" charset="0"/>
            </a:endParaRPr>
          </a:p>
          <a:p>
            <a:endParaRPr lang="de-DE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Desain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Implementasi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Website  Program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Studi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Komputerisasi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Akuntansi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Universitas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Bina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Darma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Palembang </a:t>
            </a:r>
          </a:p>
          <a:p>
            <a:pPr algn="r"/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Merry Agustina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E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Implementasi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E-Commerce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Elektronik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Hatta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Wijaya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Nyimas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Sopiah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Website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Alumni Program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Studi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Akutansi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Universitas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Bina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Darma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Palembang</a:t>
            </a:r>
          </a:p>
          <a:p>
            <a:pPr algn="r"/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Firamon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Syakti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Perbandingan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Kinerja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Website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Optimalisasi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Open Source Content Management System 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CMS)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12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Emigawaty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Ontology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Pendidikan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Intelligent Learning Content Management System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Multitutor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E-Learning</a:t>
            </a:r>
          </a:p>
          <a:p>
            <a:pPr algn="r"/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Ahmad 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Luthfi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Implementasi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Hybrid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Nirkabel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Memperluas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Jangkauan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Area Wireless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LAN</a:t>
            </a:r>
          </a:p>
          <a:p>
            <a:pPr algn="r"/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Wydyanto</a:t>
            </a:r>
            <a:endParaRPr lang="id-ID" sz="1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857250" y="177800"/>
            <a:ext cx="5786438" cy="36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sz="1600" b="1" dirty="0" smtClean="0"/>
              <a:t>Vol.13 </a:t>
            </a:r>
            <a:r>
              <a:rPr lang="en-US" sz="1600" b="1" dirty="0" smtClean="0"/>
              <a:t>No.3, </a:t>
            </a:r>
            <a:r>
              <a:rPr lang="en-US" sz="1600" b="1" dirty="0" err="1" smtClean="0"/>
              <a:t>Desember</a:t>
            </a:r>
            <a:r>
              <a:rPr lang="en-US" sz="1600" b="1" dirty="0" smtClean="0"/>
              <a:t> </a:t>
            </a:r>
            <a:r>
              <a:rPr lang="en-US" sz="1600" b="1" dirty="0" smtClean="0"/>
              <a:t>2011                              </a:t>
            </a:r>
            <a:r>
              <a:rPr lang="en-US" sz="1600" b="1" dirty="0" smtClean="0"/>
              <a:t>ISSN </a:t>
            </a:r>
            <a:r>
              <a:rPr lang="en-US" sz="1600" b="1" dirty="0"/>
              <a:t>: 1411-1624</a:t>
            </a:r>
            <a:endParaRPr lang="id-ID" sz="1600" b="1" dirty="0"/>
          </a:p>
        </p:txBody>
      </p:sp>
      <p:sp>
        <p:nvSpPr>
          <p:cNvPr id="2054" name="Line 32"/>
          <p:cNvSpPr>
            <a:spLocks noChangeShapeType="1"/>
          </p:cNvSpPr>
          <p:nvPr/>
        </p:nvSpPr>
        <p:spPr bwMode="auto">
          <a:xfrm>
            <a:off x="1016000" y="522288"/>
            <a:ext cx="541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Text Box 157"/>
          <p:cNvSpPr txBox="1">
            <a:spLocks noChangeArrowheads="1"/>
          </p:cNvSpPr>
          <p:nvPr/>
        </p:nvSpPr>
        <p:spPr bwMode="auto">
          <a:xfrm>
            <a:off x="1316038" y="8532813"/>
            <a:ext cx="4960937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0" rIns="122182" bIns="0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lang="en-US" sz="1300" b="1" dirty="0" err="1">
                <a:latin typeface="Verdana" pitchFamily="34" charset="0"/>
              </a:rPr>
              <a:t>Diterbitkan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Oleh</a:t>
            </a:r>
            <a:r>
              <a:rPr lang="en-US" sz="1300" b="1" dirty="0">
                <a:latin typeface="Verdana" pitchFamily="34" charset="0"/>
              </a:rPr>
              <a:t>:                                                 </a:t>
            </a:r>
            <a:r>
              <a:rPr lang="en-US" sz="1300" b="1" dirty="0" err="1">
                <a:latin typeface="Verdana" pitchFamily="34" charset="0"/>
              </a:rPr>
              <a:t>Fakultas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Ilmu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Komputer</a:t>
            </a:r>
            <a:r>
              <a:rPr lang="en-US" sz="1300" b="1" dirty="0">
                <a:latin typeface="Verdana" pitchFamily="34" charset="0"/>
              </a:rPr>
              <a:t>                            </a:t>
            </a:r>
            <a:r>
              <a:rPr lang="en-US" sz="1300" b="1" dirty="0" err="1">
                <a:latin typeface="Verdana" pitchFamily="34" charset="0"/>
              </a:rPr>
              <a:t>Universitas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Bina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Darma</a:t>
            </a:r>
            <a:r>
              <a:rPr lang="en-US" sz="1300" b="1" dirty="0">
                <a:latin typeface="Verdana" pitchFamily="34" charset="0"/>
              </a:rPr>
              <a:t>, Palembang</a:t>
            </a:r>
          </a:p>
        </p:txBody>
      </p:sp>
      <p:sp>
        <p:nvSpPr>
          <p:cNvPr id="2056" name="Rectangle 189"/>
          <p:cNvSpPr>
            <a:spLocks noChangeArrowheads="1"/>
          </p:cNvSpPr>
          <p:nvPr/>
        </p:nvSpPr>
        <p:spPr bwMode="auto">
          <a:xfrm>
            <a:off x="765175" y="9229725"/>
            <a:ext cx="5786438" cy="338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graphicFrame>
        <p:nvGraphicFramePr>
          <p:cNvPr id="2077" name="Group 29"/>
          <p:cNvGraphicFramePr>
            <a:graphicFrameLocks noGrp="1"/>
          </p:cNvGraphicFramePr>
          <p:nvPr/>
        </p:nvGraphicFramePr>
        <p:xfrm>
          <a:off x="685800" y="9253538"/>
          <a:ext cx="5934076" cy="309562"/>
        </p:xfrm>
        <a:graphic>
          <a:graphicData uri="http://schemas.openxmlformats.org/drawingml/2006/table">
            <a:tbl>
              <a:tblPr/>
              <a:tblGrid>
                <a:gridCol w="919364"/>
                <a:gridCol w="702679"/>
                <a:gridCol w="547904"/>
                <a:gridCol w="1131410"/>
                <a:gridCol w="1239744"/>
                <a:gridCol w="1392975"/>
              </a:tblGrid>
              <a:tr h="309562">
                <a:tc>
                  <a:txBody>
                    <a:bodyPr/>
                    <a:lstStyle/>
                    <a:p>
                      <a:pPr marL="0" marR="0" lvl="0" indent="0" algn="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MATRIK</a:t>
                      </a:r>
                    </a:p>
                  </a:txBody>
                  <a:tcPr marL="122182" marR="122182" marT="61091" marB="61091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Vol.13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No.3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Hal.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193-270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Desember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ISSN:1411-1624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9" name="Rectangle 216"/>
          <p:cNvSpPr>
            <a:spLocks noChangeArrowheads="1"/>
          </p:cNvSpPr>
          <p:nvPr/>
        </p:nvSpPr>
        <p:spPr bwMode="auto">
          <a:xfrm>
            <a:off x="398463" y="2862263"/>
            <a:ext cx="368300" cy="670401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" name="Group 15"/>
          <p:cNvGraphicFramePr>
            <a:graphicFrameLocks noGrp="1"/>
          </p:cNvGraphicFramePr>
          <p:nvPr>
            <p:ph idx="1"/>
          </p:nvPr>
        </p:nvGraphicFramePr>
        <p:xfrm>
          <a:off x="527050" y="8216900"/>
          <a:ext cx="5829300" cy="1310902"/>
        </p:xfrm>
        <a:graphic>
          <a:graphicData uri="http://schemas.openxmlformats.org/drawingml/2006/table">
            <a:tbl>
              <a:tblPr/>
              <a:tblGrid>
                <a:gridCol w="1943100"/>
                <a:gridCol w="2454275"/>
                <a:gridCol w="1431925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 Ilmiah MATRIK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(Matematika, Teknologi, Rekayasa, Informatika dan Komputer)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 Bina Darma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Jl. Jenderal Ahmad Yani No.12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Palembang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84" name="Picture 13" descr="01 ISSN 1411-1624 [Jurnal Ilmiah MATRIK].jpg"/>
          <p:cNvPicPr>
            <a:picLocks noChangeAspect="1"/>
          </p:cNvPicPr>
          <p:nvPr/>
        </p:nvPicPr>
        <p:blipFill>
          <a:blip r:embed="rId3"/>
          <a:srcRect l="10585" t="23215" r="19031" b="23215"/>
          <a:stretch>
            <a:fillRect/>
          </a:stretch>
        </p:blipFill>
        <p:spPr bwMode="auto">
          <a:xfrm>
            <a:off x="5006975" y="8493125"/>
            <a:ext cx="1265238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1713</TotalTime>
  <Words>147</Words>
  <Application>Microsoft PowerPoint</Application>
  <PresentationFormat>A4 Paper (210x297 mm)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JURNAL ILMIAH MATRIK MATEMATIKA, TEKNOLOGI, REKAYASA, INFORMATIKA DAN KOMPUTER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Sopiah</cp:lastModifiedBy>
  <cp:revision>79</cp:revision>
  <dcterms:created xsi:type="dcterms:W3CDTF">1601-01-01T00:00:00Z</dcterms:created>
  <dcterms:modified xsi:type="dcterms:W3CDTF">2012-03-15T03:55:16Z</dcterms:modified>
</cp:coreProperties>
</file>