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420" y="3852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487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Makna yang Tersirat dalam Bahasa Puisi “Jangan Tanggung Jangan Kepalang” Karya Sutan Takdir Alisyahbana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Hastari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Mairita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100" b="1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de-DE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Kesalahan Penggunaan Ejaan yang Disempurnakan dalam Karya Ilmiah Dosen Universitas Bina Darma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Sunda Ariana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Upaya Menumbuhkan Kegemaran Membaca pada Anak Usia Dini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Ayu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Puspita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Indah Sari</a:t>
            </a: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Improving Student’s Reading Comprehension Achievement  Through Reciprocal Teaching at Universitas Bina Darma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Rosmaidar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Akurasi Hasil Terjemahan Teks Bahasa Inggris ke Bahasa Indonesia pada Google Translate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Margareta Andriani dan Ahmad Luthfi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de-DE" sz="11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Vol.5 No.2, </a:t>
            </a:r>
            <a:r>
              <a:rPr lang="en-US" sz="1600" b="1" dirty="0" err="1" smtClean="0"/>
              <a:t>Desember</a:t>
            </a:r>
            <a:r>
              <a:rPr lang="en-US" sz="1600" b="1" dirty="0" smtClean="0"/>
              <a:t> 2012                               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Vol.5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51-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61</Words>
  <Application>Microsoft PowerPoint</Application>
  <PresentationFormat>A4 Paper (210x297 mm)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93</cp:revision>
  <dcterms:created xsi:type="dcterms:W3CDTF">1601-01-01T00:00:00Z</dcterms:created>
  <dcterms:modified xsi:type="dcterms:W3CDTF">2013-07-25T06:29:10Z</dcterms:modified>
</cp:coreProperties>
</file>