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id-ID" b="1" dirty="0" smtClean="0">
                <a:latin typeface="Comic Sans MS" pitchFamily="66" charset="0"/>
                <a:cs typeface="Times New Roman" pitchFamily="18" charset="0"/>
              </a:rPr>
              <a:t>Kelompok 2</a:t>
            </a:r>
            <a:endParaRPr lang="id-ID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429684" cy="4000528"/>
          </a:xfrm>
        </p:spPr>
        <p:txBody>
          <a:bodyPr>
            <a:normAutofit/>
          </a:bodyPr>
          <a:lstStyle/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Anisa Aprilianti</a:t>
            </a: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Fitri Adistiyani</a:t>
            </a: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Kherstin Lamria</a:t>
            </a: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Maera Nency Siregar</a:t>
            </a: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Rosalinda</a:t>
            </a: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Serli Permata Sari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3654428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latin typeface="Comic Sans MS" pitchFamily="66" charset="0"/>
              </a:rPr>
              <a:t>Pembahasan</a:t>
            </a:r>
            <a:br>
              <a:rPr lang="id-ID" sz="4800" b="1" dirty="0" smtClean="0">
                <a:latin typeface="Comic Sans MS" pitchFamily="66" charset="0"/>
              </a:rPr>
            </a:br>
            <a:r>
              <a:rPr lang="id-ID" sz="4800" b="1" dirty="0" smtClean="0">
                <a:latin typeface="Comic Sans MS" pitchFamily="66" charset="0"/>
              </a:rPr>
              <a:t>“Otomasi Perkantoran” (</a:t>
            </a:r>
            <a:r>
              <a:rPr lang="id-ID" sz="4800" b="1" dirty="0" smtClean="0">
                <a:solidFill>
                  <a:schemeClr val="tx1"/>
                </a:solidFill>
                <a:latin typeface="Comic Sans MS" pitchFamily="66" charset="0"/>
              </a:rPr>
              <a:t>Office Automasion (OA))</a:t>
            </a:r>
            <a:endParaRPr lang="id-ID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id-ID" b="1" dirty="0" smtClean="0">
                <a:latin typeface="Comic Sans MS" pitchFamily="66" charset="0"/>
              </a:rPr>
              <a:t>Pengertian Otomasi Perkantoran</a:t>
            </a:r>
            <a:endParaRPr lang="id-ID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3116"/>
            <a:ext cx="8572560" cy="42862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Otomasi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adalah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pengguna mesin untuk melakukan tugas fisik yang biasa dilakukan oleh manusia. </a:t>
            </a: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Sedangkan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tomasi Perkantoran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atau Office Automasion (OA) adalah semua system elektronik formal dan informal terutama yang berkaitan dengan komunikasi informasi kepada dan dari orang yang berada didalam maupun diluar perusahaan.</a:t>
            </a:r>
          </a:p>
          <a:p>
            <a:pPr algn="l"/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latin typeface="Comic Sans MS" pitchFamily="66" charset="0"/>
              </a:rPr>
              <a:t>Empat kategori pemakai otomasi kantor</a:t>
            </a:r>
            <a:r>
              <a:rPr lang="id-ID" dirty="0">
                <a:latin typeface="Comic Sans MS" pitchFamily="66" charset="0"/>
              </a:rPr>
              <a:t/>
            </a:r>
            <a:br>
              <a:rPr lang="id-ID" dirty="0">
                <a:latin typeface="Comic Sans MS" pitchFamily="66" charset="0"/>
              </a:rPr>
            </a:br>
            <a:endParaRPr lang="id-ID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4286280"/>
          </a:xfrm>
        </p:spPr>
        <p:txBody>
          <a:bodyPr>
            <a:noAutofit/>
          </a:bodyPr>
          <a:lstStyle/>
          <a:p>
            <a:pPr algn="l">
              <a:buBlip>
                <a:blip r:embed="rId3"/>
              </a:buBlip>
            </a:pP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 Manajer</a:t>
            </a:r>
          </a:p>
          <a:p>
            <a:pPr algn="l"/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Profesional</a:t>
            </a:r>
          </a:p>
          <a:p>
            <a:pPr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Sekretaris</a:t>
            </a:r>
          </a:p>
          <a:p>
            <a:pPr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Clerical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Employee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(Pegawai Administratif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endParaRPr lang="id-ID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9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 </a:t>
            </a:r>
            <a:r>
              <a:rPr lang="id-ID" b="1" dirty="0">
                <a:latin typeface="Comic Sans MS" pitchFamily="66" charset="0"/>
              </a:rPr>
              <a:t>Konsep Otomasi Kantor</a:t>
            </a:r>
            <a:br>
              <a:rPr lang="id-ID" b="1" dirty="0">
                <a:latin typeface="Comic Sans MS" pitchFamily="66" charset="0"/>
              </a:rPr>
            </a:br>
            <a:endParaRPr lang="id-ID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20000"/>
          </a:bodyPr>
          <a:lstStyle/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 Proses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yang terjadi diperkantoran seperti halnya proses manufaktur selalu mengarah ke otomatisasi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/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Otomatisasi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kantor berevolusi dari aplikasi-aplikasi yang terpisah dan tanpa rencana menuju aplikasi yang terencana dan terpadu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Otomatisasi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kantor memudahkan penerimaan dan pengiriman informasi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Otomatisasi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kantor memberikan keuntungan lebih besar melalui pengambilan keputusan yang lebih baik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Otomatisasi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kantor sebagai pelengkap bagi metode komunikasi tradisional bukan sebagai pengganti.</a:t>
            </a:r>
          </a:p>
          <a:p>
            <a:pPr algn="l"/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827191"/>
          </a:xfrm>
        </p:spPr>
        <p:txBody>
          <a:bodyPr>
            <a:noAutofit/>
          </a:bodyPr>
          <a:lstStyle/>
          <a:p>
            <a:r>
              <a:rPr lang="id-ID" sz="4800" b="1" dirty="0">
                <a:latin typeface="Comic Sans MS" pitchFamily="66" charset="0"/>
              </a:rPr>
              <a:t>Jenis-jenis aplikasi otomatisasi kantor</a:t>
            </a:r>
            <a:r>
              <a:rPr lang="id-ID" sz="4800" dirty="0">
                <a:latin typeface="Comic Sans MS" pitchFamily="66" charset="0"/>
              </a:rPr>
              <a:t/>
            </a:r>
            <a:br>
              <a:rPr lang="id-ID" sz="4800" dirty="0">
                <a:latin typeface="Comic Sans MS" pitchFamily="66" charset="0"/>
              </a:rPr>
            </a:br>
            <a:endParaRPr lang="id-ID" sz="4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643998" cy="4786346"/>
          </a:xfrm>
        </p:spPr>
        <p:txBody>
          <a:bodyPr>
            <a:normAutofit fontScale="92500" lnSpcReduction="20000"/>
          </a:bodyPr>
          <a:lstStyle/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WORD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PROCESSING</a:t>
            </a: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ELECTRONIK MAIL</a:t>
            </a: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ELECTRONIC CALENDARING</a:t>
            </a: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AUDIO CONFERENCING</a:t>
            </a: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VIDEO CONFERENCING</a:t>
            </a: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COMPUTER CONFERENCING</a:t>
            </a:r>
          </a:p>
          <a:p>
            <a:pPr algn="l">
              <a:buBlip>
                <a:blip r:embed="rId3"/>
              </a:buBlip>
            </a:pP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FACSIMILE TRANSMISSION</a:t>
            </a: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VIDEOTEXT</a:t>
            </a: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IMAGE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STORAGE AND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RETRIEVAL</a:t>
            </a: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DESKTOP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PUBLISHING</a:t>
            </a:r>
          </a:p>
          <a:p>
            <a:pPr algn="l"/>
            <a:endParaRPr lang="id-ID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id-ID" b="1" dirty="0">
                <a:latin typeface="Comic Sans MS" pitchFamily="66" charset="0"/>
              </a:rPr>
              <a:t>Tujuan Otomatisasi kantor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857760"/>
          </a:xfrm>
        </p:spPr>
        <p:txBody>
          <a:bodyPr>
            <a:normAutofit fontScale="77500" lnSpcReduction="20000"/>
          </a:bodyPr>
          <a:lstStyle/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 Penggabungan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dan penerapan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teknologi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Memperbaharui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proses pelaksanaan pekerjaan di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kantor</a:t>
            </a:r>
          </a:p>
          <a:p>
            <a:pPr algn="l"/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Meningkatkan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produktifitas dan efektifitas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Pendapatan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yang Lebih Tinggi versus Penghindaran </a:t>
            </a: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Biaya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Pemecahan masalah Kelompok</a:t>
            </a:r>
          </a:p>
          <a:p>
            <a:pPr algn="l">
              <a:buBlip>
                <a:blip r:embed="rId3"/>
              </a:buBlip>
            </a:pPr>
            <a:endParaRPr lang="id-ID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Blip>
                <a:blip r:embed="rId3"/>
              </a:buBlip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Pelengkap </a:t>
            </a:r>
            <a:r>
              <a:rPr lang="id-ID" dirty="0">
                <a:solidFill>
                  <a:schemeClr val="tx1"/>
                </a:solidFill>
                <a:latin typeface="Comic Sans MS" pitchFamily="66" charset="0"/>
              </a:rPr>
              <a:t>– Bukan Pengganti</a:t>
            </a:r>
          </a:p>
          <a:p>
            <a:pPr algn="l">
              <a:buBlip>
                <a:blip r:embed="rId3"/>
              </a:buBlip>
            </a:pPr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id-ID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1214446"/>
          </a:xfrm>
        </p:spPr>
        <p:txBody>
          <a:bodyPr>
            <a:noAutofit/>
          </a:bodyPr>
          <a:lstStyle/>
          <a:p>
            <a:r>
              <a:rPr lang="id-ID" sz="4000" dirty="0" smtClean="0">
                <a:latin typeface="Comic Sans MS" pitchFamily="66" charset="0"/>
              </a:rPr>
              <a:t>Kekurangan  otomasi perkantoran</a:t>
            </a:r>
            <a:endParaRPr lang="id-ID" sz="4000" dirty="0">
              <a:latin typeface="Comic Sans MS" pitchFamily="66" charset="0"/>
            </a:endParaRP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-1" y="1785926"/>
            <a:ext cx="914400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Tidak berperasaan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kumimoji="0" lang="id-ID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Membuat karyawan malas/bergantung kepada mesin dan teknologi ( Semangat rendah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lang="id-ID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Lowongan kerja semakin sedikit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lang="id-ID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Membutuhkan biaya yang cukup besar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lang="id-ID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Pengurangan jumlah karyawan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lang="id-ID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Flexibility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lang="id-ID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Resepsionis lebih banyak meluangkan waktu untuk melayani client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endParaRPr lang="id-ID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Paperless</a:t>
            </a:r>
            <a:endParaRPr kumimoji="0" lang="id-ID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id-ID" dirty="0" smtClean="0">
                <a:latin typeface="Comic Sans MS" pitchFamily="66" charset="0"/>
              </a:rPr>
              <a:t>Kelebihan otomasi Perkantoran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9144000" cy="5072074"/>
          </a:xfrm>
        </p:spPr>
        <p:txBody>
          <a:bodyPr>
            <a:normAutofit fontScale="77500" lnSpcReduction="20000"/>
          </a:bodyPr>
          <a:lstStyle/>
          <a:p>
            <a:pPr lvl="0" algn="l">
              <a:buBlip>
                <a:blip r:embed="rId3"/>
              </a:buBlip>
            </a:pP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 Menekan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biaya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fasilitas</a:t>
            </a:r>
          </a:p>
          <a:p>
            <a:pPr lvl="0"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l">
              <a:buBlip>
                <a:blip r:embed="rId3"/>
              </a:buBlip>
            </a:pP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 Menekan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biaya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peralatan</a:t>
            </a:r>
          </a:p>
          <a:p>
            <a:pPr lvl="0"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Jaringan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Komunikasi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formal</a:t>
            </a:r>
          </a:p>
          <a:p>
            <a:pPr lvl="0"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Menekan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penghentian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kerja </a:t>
            </a:r>
          </a:p>
          <a:p>
            <a:pPr lvl="0"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Kontribusi sosial</a:t>
            </a:r>
          </a:p>
          <a:p>
            <a:pPr lvl="0"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Pekerjaan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lebih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cepat</a:t>
            </a:r>
          </a:p>
          <a:p>
            <a:pPr lvl="0" algn="l">
              <a:buBlip>
                <a:blip r:embed="rId3"/>
              </a:buBlip>
            </a:pPr>
            <a:endParaRPr lang="id-ID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l">
              <a:buBlip>
                <a:blip r:embed="rId3"/>
              </a:buBlip>
            </a:pP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mic Sans MS" pitchFamily="66" charset="0"/>
              </a:rPr>
              <a:t>Lebih </a:t>
            </a:r>
            <a:r>
              <a:rPr lang="id-ID" b="1" dirty="0">
                <a:solidFill>
                  <a:schemeClr val="tx1"/>
                </a:solidFill>
                <a:latin typeface="Comic Sans MS" pitchFamily="66" charset="0"/>
              </a:rPr>
              <a:t>mudah dalam hal pencarian kembali</a:t>
            </a:r>
          </a:p>
          <a:p>
            <a:pPr algn="l"/>
            <a:endParaRPr lang="id-ID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293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Kelompok 2</vt:lpstr>
      <vt:lpstr>Pembahasan “Otomasi Perkantoran” (Office Automasion (OA))</vt:lpstr>
      <vt:lpstr>Pengertian Otomasi Perkantoran</vt:lpstr>
      <vt:lpstr>Empat kategori pemakai otomasi kantor </vt:lpstr>
      <vt:lpstr> Konsep Otomasi Kantor </vt:lpstr>
      <vt:lpstr>Jenis-jenis aplikasi otomatisasi kantor </vt:lpstr>
      <vt:lpstr>Tujuan Otomatisasi kantor</vt:lpstr>
      <vt:lpstr>Kekurangan  otomasi perkantoran</vt:lpstr>
      <vt:lpstr>Kelebihan otomasi Perkantoran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2</dc:title>
  <dc:creator>useer</dc:creator>
  <cp:lastModifiedBy>toshiba</cp:lastModifiedBy>
  <cp:revision>13</cp:revision>
  <dcterms:created xsi:type="dcterms:W3CDTF">2013-05-01T06:48:11Z</dcterms:created>
  <dcterms:modified xsi:type="dcterms:W3CDTF">2013-12-16T04:05:52Z</dcterms:modified>
</cp:coreProperties>
</file>