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940D-7F6D-443A-BC4D-6038BD5CC25F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201-9E05-4262-B925-F03B3ADB827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940D-7F6D-443A-BC4D-6038BD5CC25F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201-9E05-4262-B925-F03B3ADB8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940D-7F6D-443A-BC4D-6038BD5CC25F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201-9E05-4262-B925-F03B3ADB8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940D-7F6D-443A-BC4D-6038BD5CC25F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201-9E05-4262-B925-F03B3ADB8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940D-7F6D-443A-BC4D-6038BD5CC25F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3511201-9E05-4262-B925-F03B3ADB82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940D-7F6D-443A-BC4D-6038BD5CC25F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201-9E05-4262-B925-F03B3ADB8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940D-7F6D-443A-BC4D-6038BD5CC25F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201-9E05-4262-B925-F03B3ADB8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940D-7F6D-443A-BC4D-6038BD5CC25F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201-9E05-4262-B925-F03B3ADB8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940D-7F6D-443A-BC4D-6038BD5CC25F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201-9E05-4262-B925-F03B3ADB8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940D-7F6D-443A-BC4D-6038BD5CC25F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201-9E05-4262-B925-F03B3ADB8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940D-7F6D-443A-BC4D-6038BD5CC25F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201-9E05-4262-B925-F03B3ADB8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A0940D-7F6D-443A-BC4D-6038BD5CC25F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511201-9E05-4262-B925-F03B3ADB827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buNone/>
            </a:pPr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</a:t>
            </a:r>
            <a:r>
              <a:rPr lang="en-US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id-ID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jian </a:t>
            </a:r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potensi </a:t>
            </a:r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sumberday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</a:p>
          <a:p>
            <a:pPr algn="ctr"/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terkait dengan </a:t>
            </a:r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investasi</a:t>
            </a:r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 Kabupaten OKU Selatan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15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Slide 1</vt:lpstr>
    </vt:vector>
  </TitlesOfParts>
  <Company>my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</cp:revision>
  <dcterms:created xsi:type="dcterms:W3CDTF">2015-08-07T03:20:25Z</dcterms:created>
  <dcterms:modified xsi:type="dcterms:W3CDTF">2015-08-07T03:30:31Z</dcterms:modified>
</cp:coreProperties>
</file>