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4"/>
  </p:notesMasterIdLst>
  <p:sldIdLst>
    <p:sldId id="258" r:id="rId2"/>
    <p:sldId id="260" r:id="rId3"/>
  </p:sldIdLst>
  <p:sldSz cx="6858000" cy="9906000" type="A4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75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1044" y="2208"/>
      </p:cViewPr>
      <p:guideLst>
        <p:guide orient="horz" pos="3075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120FC-A786-4CFC-AA60-F8AB94E45465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38363" y="746125"/>
            <a:ext cx="2581275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38F49-EE56-43BB-B26A-17F32D3D05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65492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6737101"/>
            <a:ext cx="686331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14350" y="2531536"/>
            <a:ext cx="5829300" cy="2642988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14350" y="5216766"/>
            <a:ext cx="5829300" cy="1732906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824" y="7154333"/>
            <a:ext cx="6860824" cy="2761905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2EC5BC1-8299-4F7C-9AA8-31E2EB74BE1A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497480-A935-4869-843B-A7FA3038D1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139698"/>
            <a:ext cx="6172200" cy="633543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EC5BC1-8299-4F7C-9AA8-31E2EB74BE1A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97480-A935-4869-843B-A7FA3038D1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33010" y="396703"/>
            <a:ext cx="1333103" cy="8078433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4"/>
            <a:ext cx="4743450" cy="807843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EC5BC1-8299-4F7C-9AA8-31E2EB74BE1A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97480-A935-4869-843B-A7FA3038D1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EC5BC1-8299-4F7C-9AA8-31E2EB74BE1A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97480-A935-4869-843B-A7FA3038D1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82" y="1530695"/>
            <a:ext cx="5829300" cy="264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035" y="4234695"/>
            <a:ext cx="3429000" cy="2101505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EC5BC1-8299-4F7C-9AA8-31E2EB74BE1A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97480-A935-4869-843B-A7FA3038D1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2727510" y="4341237"/>
            <a:ext cx="137160" cy="3302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2587698" y="4341237"/>
            <a:ext cx="137160" cy="3302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9697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9697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EC5BC1-8299-4F7C-9AA8-31E2EB74BE1A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97480-A935-4869-843B-A7FA3038D1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6"/>
            <a:ext cx="6172200" cy="1651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814733"/>
            <a:ext cx="3030141" cy="1100667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70" y="7814733"/>
            <a:ext cx="3031331" cy="1100667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2086203"/>
            <a:ext cx="3030141" cy="5693658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086203"/>
            <a:ext cx="3031331" cy="5693658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EC5BC1-8299-4F7C-9AA8-31E2EB74BE1A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97480-A935-4869-843B-A7FA3038D1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EC5BC1-8299-4F7C-9AA8-31E2EB74BE1A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97480-A935-4869-843B-A7FA3038D1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EC5BC1-8299-4F7C-9AA8-31E2EB74BE1A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97480-A935-4869-843B-A7FA3038D1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044267"/>
            <a:ext cx="5611332" cy="6604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314700" y="7735147"/>
            <a:ext cx="2980944" cy="1320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85800" y="396240"/>
            <a:ext cx="5609844" cy="66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45274" y="9255919"/>
            <a:ext cx="1440180" cy="528320"/>
          </a:xfrm>
        </p:spPr>
        <p:txBody>
          <a:bodyPr/>
          <a:lstStyle>
            <a:extLst/>
          </a:lstStyle>
          <a:p>
            <a:fld id="{32EC5BC1-8299-4F7C-9AA8-31E2EB74BE1A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97480-A935-4869-843B-A7FA3038D1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5924" y="7862692"/>
            <a:ext cx="5372100" cy="936335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1450" y="274398"/>
            <a:ext cx="6515100" cy="6339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2EC5BC1-8299-4F7C-9AA8-31E2EB74BE1A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5054" y="9255920"/>
            <a:ext cx="1763011" cy="5274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497480-A935-4869-843B-A7FA3038D1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7027399"/>
            <a:ext cx="6056574" cy="812748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37328" y="7225102"/>
            <a:ext cx="2851502" cy="208449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40170" y="8356145"/>
            <a:ext cx="2851502" cy="12107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4532" y="8365143"/>
            <a:ext cx="2551736" cy="1561254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6928" y="8360067"/>
            <a:ext cx="2554132" cy="156633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6498084" y="7205524"/>
            <a:ext cx="137160" cy="3302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6358272" y="7205524"/>
            <a:ext cx="137160" cy="3302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98000" sy="97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37328" y="7225102"/>
            <a:ext cx="2851502" cy="208449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40170" y="8356145"/>
            <a:ext cx="2851502" cy="12107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4532" y="8365143"/>
            <a:ext cx="2551736" cy="1561254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6928" y="8360067"/>
            <a:ext cx="2554132" cy="156633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139697"/>
            <a:ext cx="6172200" cy="653750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5045274" y="9255919"/>
            <a:ext cx="1440180" cy="528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2EC5BC1-8299-4F7C-9AA8-31E2EB74BE1A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285054" y="9255920"/>
            <a:ext cx="1763011" cy="52740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485454" y="9255920"/>
            <a:ext cx="274320" cy="52740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2497480-A935-4869-843B-A7FA3038D1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60648" y="7673622"/>
            <a:ext cx="62865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2800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RENCA</a:t>
            </a:r>
            <a:r>
              <a:rPr lang="id-ID" sz="2800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NA UMUM</a:t>
            </a:r>
            <a:r>
              <a:rPr lang="en-US" sz="2800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 </a:t>
            </a:r>
            <a:endParaRPr lang="id-ID" sz="2800" b="1" dirty="0" smtClean="0">
              <a:solidFill>
                <a:schemeClr val="bg1"/>
              </a:solidFill>
              <a:latin typeface="Bookman Old Style" pitchFamily="18" charset="0"/>
              <a:cs typeface="Arial" pitchFamily="34" charset="0"/>
            </a:endParaRPr>
          </a:p>
          <a:p>
            <a:pPr algn="r"/>
            <a:r>
              <a:rPr lang="id-ID" sz="2800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PENANAMAN MODAL</a:t>
            </a:r>
            <a:endParaRPr lang="en-US" sz="2800" b="1" dirty="0" smtClean="0">
              <a:solidFill>
                <a:schemeClr val="bg1"/>
              </a:solidFill>
              <a:latin typeface="Bookman Old Style" pitchFamily="18" charset="0"/>
              <a:cs typeface="Arial" pitchFamily="34" charset="0"/>
            </a:endParaRPr>
          </a:p>
          <a:p>
            <a:pPr algn="r"/>
            <a:r>
              <a:rPr lang="id-ID" sz="2800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KABU</a:t>
            </a:r>
            <a:r>
              <a:rPr lang="en-US" sz="2800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PATEN </a:t>
            </a:r>
            <a:r>
              <a:rPr lang="id-ID" sz="2800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OKU SELATAN</a:t>
            </a:r>
            <a:endParaRPr lang="en-US" sz="2800" b="1" dirty="0" smtClean="0">
              <a:solidFill>
                <a:schemeClr val="bg1"/>
              </a:solidFill>
              <a:latin typeface="Bookman Old Style" pitchFamily="18" charset="0"/>
              <a:cs typeface="Arial" pitchFamily="34" charset="0"/>
            </a:endParaRPr>
          </a:p>
          <a:p>
            <a:pPr algn="r"/>
            <a:r>
              <a:rPr lang="en-US" sz="2800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20</a:t>
            </a:r>
            <a:r>
              <a:rPr lang="id-ID" sz="2800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15</a:t>
            </a:r>
            <a:r>
              <a:rPr lang="en-US" sz="2800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 - 202</a:t>
            </a:r>
            <a:r>
              <a:rPr lang="id-ID" sz="2800" b="1" dirty="0" smtClean="0">
                <a:solidFill>
                  <a:schemeClr val="bg1"/>
                </a:solidFill>
                <a:latin typeface="Bookman Old Style" pitchFamily="18" charset="0"/>
                <a:cs typeface="Arial" pitchFamily="34" charset="0"/>
              </a:rPr>
              <a:t>5</a:t>
            </a:r>
            <a:endParaRPr lang="en-US" sz="2800" b="1" dirty="0">
              <a:solidFill>
                <a:schemeClr val="bg1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1986" y="612775"/>
            <a:ext cx="49292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Bookman Old Style" pitchFamily="18" charset="0"/>
              </a:rPr>
              <a:t>PEMERINTAH KABUPATE</a:t>
            </a:r>
            <a:r>
              <a:rPr lang="id-ID" sz="1400" b="1" dirty="0" smtClean="0">
                <a:solidFill>
                  <a:schemeClr val="bg1"/>
                </a:solidFill>
                <a:latin typeface="Bookman Old Style" pitchFamily="18" charset="0"/>
              </a:rPr>
              <a:t>N OKU SELATAN</a:t>
            </a:r>
            <a:endParaRPr lang="en-US" sz="1400" b="1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pic>
        <p:nvPicPr>
          <p:cNvPr id="2050" name="Picture 2" descr="https://scontent-sin1-1.xx.fbcdn.net/hphotos-xap1/v/t1.0-9/21891_860340817378000_6162174062171161660_n.jpg?oh=db369ab1282e2a051e0e02801ee282d5&amp;oe=563374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20752"/>
            <a:ext cx="6858000" cy="1420813"/>
          </a:xfrm>
          <a:prstGeom prst="rect">
            <a:avLst/>
          </a:prstGeom>
          <a:noFill/>
        </p:spPr>
      </p:pic>
      <p:pic>
        <p:nvPicPr>
          <p:cNvPr id="2052" name="Picture 4" descr="https://fbcdn-sphotos-f-a.akamaihd.net/hphotos-ak-xap1/v/t1.0-9/p480x480/11233500_867938429951572_9194566337106294471_n.jpg?oh=34219cfd68cf211545c632244f171f54&amp;oe=562CDE39&amp;__gda__=1445431911_ce463f73cf7dedef7ecfdd074e55c258"/>
          <p:cNvPicPr>
            <a:picLocks noChangeAspect="1" noChangeArrowheads="1"/>
          </p:cNvPicPr>
          <p:nvPr/>
        </p:nvPicPr>
        <p:blipFill>
          <a:blip r:embed="rId3" cstate="print"/>
          <a:srcRect l="3150" t="17325" r="2351" b="18101"/>
          <a:stretch>
            <a:fillRect/>
          </a:stretch>
        </p:blipFill>
        <p:spPr bwMode="auto">
          <a:xfrm>
            <a:off x="116632" y="4376936"/>
            <a:ext cx="2952328" cy="1872208"/>
          </a:xfrm>
          <a:prstGeom prst="rect">
            <a:avLst/>
          </a:prstGeom>
          <a:noFill/>
        </p:spPr>
      </p:pic>
      <p:pic>
        <p:nvPicPr>
          <p:cNvPr id="2054" name="Picture 6" descr="https://fbcdn-sphotos-e-a.akamaihd.net/hphotos-ak-xft1/v/t1.0-9/p480x480/10151146_867938806618201_6261619857544129759_n.jpg?oh=373a270d27be440ebb9e032806f7d3cd&amp;oe=55E6EB72&amp;__gda__=1442137440_cb03a71d946c16e1f2d5d9c415d05f61"/>
          <p:cNvPicPr>
            <a:picLocks noChangeAspect="1" noChangeArrowheads="1"/>
          </p:cNvPicPr>
          <p:nvPr/>
        </p:nvPicPr>
        <p:blipFill>
          <a:blip r:embed="rId4" cstate="print"/>
          <a:srcRect t="18900" b="21251"/>
          <a:stretch>
            <a:fillRect/>
          </a:stretch>
        </p:blipFill>
        <p:spPr bwMode="auto">
          <a:xfrm>
            <a:off x="3068960" y="4376936"/>
            <a:ext cx="3717032" cy="1872208"/>
          </a:xfrm>
          <a:prstGeom prst="rect">
            <a:avLst/>
          </a:prstGeom>
          <a:noFill/>
        </p:spPr>
      </p:pic>
      <p:sp>
        <p:nvSpPr>
          <p:cNvPr id="2056" name="AutoShape 8" descr="Hasil gambar untuk logo oku selat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058" name="AutoShape 10" descr="Hasil gambar untuk logo oku selat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060" name="AutoShape 12" descr="data:image/jpeg;base64,/9j/4AAQSkZJRgABAQAAAQABAAD/2wCEAAkGBxQTEhQUExQWFhQXGBoXFRcYGBgYHBogHRwYFhwcGB0cHCggGB8lHBccITEhJSkrLi8uGh8zODMsNygtLisBCgoKDg0OGxAQGy8mHyQvLDQ0NDQsNCwsNCwvLCwsLCwsLCwsLCwsLCwsLCwsLCwsLCwsLCwsLCwsLCwsLCwsLP/AABEIAPUAzgMBEQACEQEDEQH/xAAbAAABBQEBAAAAAAAAAAAAAAAAAQQFBgcDAv/EAE0QAAIBAgQCBgQJCAcHBQEAAAECAwARBAUSITFBBhMiUWFxMnKBkRQjMzRCVZSx0QcWNVJiobPUJEN0gqK0wRVzkrLC0vAlU2Ph8ZP/xAAbAQABBQEBAAAAAAAAAAAAAAAAAQMEBQYCB//EADkRAAICAQMDAQQIBgIBBQAAAAABAgMEERIhBTFBUQYTIjMUMmFxgZGx8BUjQqHR4cHxUhYk0uLy/9oADAMBAAIRAxEAPwDcaACgCN6S5oMNhZ5yL9XGzKP1mt2VHiWsPbQBR5IpYVhXE5nmHXvEHdIYUlAPZDehh2KrqNhegDn8IH1jnH2Nv5SgA+ED6xzj7G38pQAdePrHOPsbfylAC9ePrHOPsZ/lKADrx9Y5x9jP8pQAdePrHOPsZ/lKAE+ED6xzj7G38pQAfCB9Y5x9jb+UoAOvH1jnH2M/ylAC9ePrHOPsZ/lKQA68fWOcfYz/AClKAnwgfWOcfY2/lKAD4QPrHOPsbfylAB8IH1jnH2Nv5SgBevH1jnH2Nv5SgA68fWOcfYz/AClAB14+sc4+xn+UoAOvH1jnH2M/ylAHs4qWKJMbDj8ViIYp1TExTpGlk1dXJdeqRlZdWrfuoA0kGgBaACgAoAKAKj0qYYnFYbBCxRSMVifBI2BjRu7XJ+5GoAc9FF66TEYw7rMwSD/dRXVSPXcu9+YZe4UAO+k3SfDYBFfEvoV2CLsWJPHgBewG5NADfNemeDw88EEsoEk9jGACRZjZSSBYBiCBfjY0AO5+keHRsQjSWbDR9bONLdhCCQ3DfYE7X4UgHfB5vFL1hjYMI7a7A7XRZR53R1O3fSgM26VYURtL1o0LCuIY6W2je+huH0tJsvHbhQB4y/pfhJkwzpLcYlmWDstdmW+pTt2SLHjagBpi/wAoWXxJrkn0r1kkV+rk9OO2tdl5ahvz5XoAd4Xpfg5JZYUmBkhUtKulwVAsSd17Vr8r8RQB1g6UYV2CJKCzOkYGlrlni+EKNxzjGq/DYjiCKAOOB6YYSbFyYOOS88YJZdJA2tcK3BiL7jz7qAHTdIcOCQZOBlB7Lf1IvJy+iPfyoA7Pm8QERLbTWEWx7V0Mndt2VJ3tQAyzPpZhYMKuLkf4htOlgrEnV6NltegDlmHTbAwmESTgdeqvDZXYOGICkFVI3vzoAkRnMJgbEBviVDlms23Vllfa19ircuVAEPi/ygZfEYhJOFMyLJGNEnaVyVU7LtcgixoAfL0pwpjnk60aMPJ1MzFWAR7qLG433ddxtv4GgCRwWNjmDGNgwR2jbY7Mpsw37jzoArWbYVI8W0cij4NmCGKS9rCYLpF9v6yLa/fEvOgB50GxbmA4eZtU+FYwSn9YDeN/78RRvMmgCx0AFABQAyznNI8NC80psiC/iTwCqObE2AA4kigCkJhZdJRxpx2ZHVOVO+HgGxAIO2hG0Ag7vIT3mgC94LCpEixxqFRFCoo2AAAAAHgBQBWs5yuLE5lGk6LIi4SXSrAEAvJGhaxHHSCAf2j30AZ5k+LwYwEk2YXBPwfCpIqXkj6uJZEKHfS2q5uNrikFJLNnHW5s2q5nwuMUA8VEEcCWbfYXdiPNu+gQkPyQ40y4LFMbh10Rve99UeGiiN7737A9tKBDdEdGLwEXWKbSYvCQyow/q4okMa8N1bRq531t30AOczw6QY4hF0xw4zrgFFtGuHDNIVtbbtN7CaQCAwWKhwyQticI2KUzYi8WhZDqeLBvrIYEE7k3/apQJjAlHzDGLHhtDQrjWln0hdSuqrGgsLtYg8eFtuNIBH5DjimcxxEGz/BHU2NtUeBcHw9GQX9lApZejMmCWTLlbUuNlEmJDInynW9YzrI1rlRyBP0EpRBMV6Unr5p/DWgCdx3yeUeuv+VmpAILMEdcoy6dIDiVw4SSWC19atG8R2sbldevgbFaUBo+MwUeJyxRhWxUMuGiXDlkWQw6phpZtQ7GkMBtw02oAmUP/ocq30l3xEYPdrxUiXO/Dtb0ANMuyzDzf7K1wxPpmxGHuyI11h+EKqjb0AyalHLakArmIkvlWaGMk9esGJULxBlmIswv8odIvzO3GlA0H8lmP6/BtL+vNISDfjftcd+N6AJvpJlXwmB4g2l9mie19EikNG9v2XAPsoAqL5mUMeZhbMn9FzOIX7IVrGS1u11TXINt0ckUAaFG4YBlIIIuCNwQeBB50AeqAG+PxscMbSyuqRoLszGwA8aAKTjcd17R43EK4w0bD4DhrfGYiQ+hKyG25+gh4DtNbkAWHo9lToXxE1jiZrdZYkhFBJSJb/RTUd9tRJPcAATpoAo/TuDGxSxYrAxCaQRyYd0uR2ZNLK/EeiyfvNAFYzPopjoEGCw0EcuHxMEMcsjcIXQdXI9rg3ZALGgBMZ0ClVZ8THHI2JxK45JVLr2RKsxhG5txCLtzYHa2wBa+h2QPhRmKaNKzTtJFYjcPEl7W4WfUu/d7aAIL82cXHhviYwJY4MFPGt7Dr8P2XjuGF9Uahe7jxvQBwn6P46aB53h0YqcYqQop+TJjSOBDc2J+LHvoA6Y3LMxwknWYPDCVllmADkAFGiwqBvSG5MJ9xoAkRk2JEhfq2u5xqOAVtpmVZEJu3DrI9Itw1cO5AGOW9EJxjMNiGit1U66iSp+LOBhhY8dwJY9PvNrb0oHvJcmxwxsEEkCLhcHLLLFiNtTqwkEcajkFEpFvAd1AHv8A2NjTjMUjRAYdExUkMnOVsQiKE34aSG38qAOLLmjYGKR8IvwnCTL1UII+Mj6rqS3pHcdYTx+jQBKZhluMw2X4H4MvW4nC9WXiBssl0Mbrx3A13HlfkKAI5MDmWDfBHD4dJT8GSLEkkWQmTrH09oXsWa3hagDhBkeOxEEuAxEGjDfCVZJFbtNG2IknkJsx+hYDYW1DbagB/lnRiXDJDFDG5jgxGKaO7KSUeB9Fjfa7vp896AIrAfk+bCRskMbuJ4cKZgWBtLHiI5JOJHFCT/cPfQBdfyfZM+Ew8kLLYDETsm4N0aQlDt3ragCzGgCs51hGw8pxUaF43ATGRDcsoFhKq8Cy8CBYsh5lVFAEbleYLlzRxM4bL5z/AESYG4hLbiFz+odyj356TwFAF5oApvwZMRmGKbEkvHhOpMMZ+TQmPrDIVt2nB4E3typGBXWzjDHEtiRm0JY3EWqAP1SH6MfdcWu3FrC5rva9NTlyWvce/nbH9cwfZh+NJoG5eov52J9cQfZx+NG2XoG5eofnWn1xB9nH40bJegbl6h+dafXEH2cfjS7J+gb16oPzrT65g+zj8aTZL0DcvUQ9K4/rmD7OPxpdkvQNy9RfzqT64g+zj8aNkvQN69UJ+dSfXEH2cfjRsl6Buj6i/nWn1zB9nH40myXoG5eofnXH9cwfZx+NGyXoG5eofnXH9cwfZ1/Gl93L0E95D1D864/rmD7OPxo2S9Bd8fDE/OuP65g+zj8aTbINy9RfzqT64g+zj8aXZP0DcvUPzrT64g+zj8aNkvQN69UH51x/XMH2cfjRsl6BuXqJ+dSfXMP2dfxo2SDcvUT86o/rqH7Ov40m1+gbl6h+dcf11D9nWjaw3L1F/OtPrqH7Ov40bZBuXqH51J9dQ/Z1/Gl2y9A3L1EPSpPrqH7Ov40myT8Bviu7G+QTYPrniOYQzxYkkPhOpVY2ZuaD6LEi5tsdza+9K4SXcFOL7Fm6Gh4psXhDI0kWHMRhL7uqyIToLfSC6did99ya5Ojhh/nOcerF/ANC7g+xjeXfJR+ov3CtLjxXu1wZXJb96+RxT2i9Bjc/UL1ztgG5+oUu2PgN0vUAaNsQ3S9QvRtgG5+oXo2QDdL1C9G2IbpeoUm2sTd9oCl2wDc/UW9G2Au6XqIWrmSrXcVSsfYDSxVegm6XlhXW2Abn6hSbIhul6hek2wE3P1Cl2wDc/UL0u2Au5+oXpNI+EG5+oaqGl5Qav1C9CjANz9QvQ4wDc/UL0bYCbpeo8yI/0vC/7+P7zULOilDVFl06cnZozW8h/SOY+rhf4b1Qo0LGuH+c5x6sX+XNKIY1l3yUfqL9wrTY/wApGTyfmyHFPDAUgCUoC0AFABQAlAC2oTXpqw7dwNcWWwrWtjS/wdKEpdkSWX5BiJraImA/Wfsr7zufYDVFl+0eFj6/GtV41LCjpd9vfsXPo70UWA9ZIVkk5C3ZW/dzJ8duOwFYTrHtPdmfBV8Mfvf+i+xOmRqe6XJHZ10Ja5bDEW/9ttreqf8AQ286sek+2CrSryFrp51/1/yRcrpO9uVa0KjjMI8JtKjRn9oWHsPA+yt1jdVxspa1TX5lHbiWVa70cCKnpp/b+hGfHgKXXXxoIFAC0gBQAlKAUAFABQA8yI/0vCf2iP7zULqH1Cx6b881zIv0lmPlhf4b1n12NENMP85zj1Yv8uaUDG8u+Si9RfuFaWh6VLUyeT86R3p7Xn7BjyAoXPIujT5FpROAoAKACgAFJ94v3Ez0byE4pjvpjW2puJJP0V8bc+VZv2g68un1qMfrMten9Od8t0nwaBl2R4eH5ONQ36x7Tf8AEdx5DavMcvrOXlS+Kb08djS14lda7EH0h6ZCMmOCzsNmc7qOVhY9o9/IVOwejOz48gr8zqcavhrKm3SPFk3OIk9mkD3BbVfLp9C/pKV9Tv8ADJXKum8yG0wEq99lRh7hpPuHnUDJ6NTJa18MnY/WJriwvmHnjnjDLZ42HMXHiCORG4NZiz3+LPa20aCDhdHcQmbdDYJATEOpf9n0D5rwHmLfjfdM9qsnHajY9y+0gZHTarU3Hgz3FYZo3ZHFmQ2YceHd3jnevVcPKjk0q2Hky19EqpuLOVSU15GNGhKO8d0QfAtLx4DjwFACUALQIJRJNMXgeZF87wn9oj+81C6h9Qsem/PNcyL9JZj5YX+G9Z9GiGmH+c5x6sX+XNL5AxvLvko/UX7hWmxmlCOpk8lfzJD6LCs0ckgF0jKh7cQGvY+8EeG3G5tW5vUPdSeP5euhIx8fdBSJDNMCHlxL4exhjUSX5DUqnSLbE6idvA8LVA6f1N0V1V2fWb/HuScnD97Jzh2RE2rTLnn1KmWmuiEpTkWhc9gHWXZfJO+iJbtxN9go72Nth+8724VXdQ6rRhV62PnwS8bFtuekVwWuDoDt259+elNh/wAR3rET9uJqekIa/mXceh16fEyRyeOPARTLJMjaT1hA2YXVQAVJ4krtVH1W67q1sbVHQnY8KsSGjZXukXSySUGNB1aEDVvdjex0k8FHI29/fY4fR4UtSny0VGZ1Vy1jX2KvV0yjb17hSCAKECJXI88kwzEpYqfSRuB8dtweV6hZeDXkJqa5LLEz54/D7F2yvpjBKQrXic7DVbT7GG3vtWYyui31R3R5RocfqVdvBxzbol8IneVpQgYAKFW52AFySbe6rXp/tJZ06hVRjyte+qG8npsMie/Uh816FSRqWhfrQOKkaW8xvZvLatB0/wBtIWzSvilqQMjoqitYsqprbRmpJTi/hZRbXCTiwNdcLsN8BS6caiiGiXCBdy0ZN0bWbD6tXbeSLfbsL1kqSc7HsLq38KpsjKnG1xRe42JCVO5lZe1zpN1udJ7xfa/sq1qblFNlLYkp8DvI/neE/tEf3movUPlk7pvzzW8h/SWY+WF/hvVAjRDXDfOc49WL/LmlAxrLvko/UX/lFabG12R0Mnk82yS9S1dGZFiSQYjsw4qMor8VupdSGI9E9o8fCsX1xvKyEqvrVvkvMCKojpPtJDPo/Koy1MNH8ZiJ29Fb7ANYXPAXCkgX+l4U1Kq2WasmziEPP7+0escdkqa/rPuRUiFWZTa4JBsbjYkbe6tzRara1OL4Zm7q9ktolOjR3wGDaWRY0F2bgOQ7ye4DvqFnZ1eHS7bOPT7SRjY875qEe5puW4SHBQBXdVue27EDUxtfj48By/fXj2flZHU73Jcpf2NhVXDHrSk/+zpn2brh4DKSCeEY/WYja3MjmbchUbBwrL79q8dzvJvjXW5GWRsSWlkOpr7XHFjvc+wX91byqqFcNEZC3InOW5nBjfz53rsiMSgQKOwBSMAoAUWpG9eBYyaeqJ7IelEmGBUgyR27KE7qeWknl4d3CqzM6VDIa0LnC6pKrVT7Et0f6aO8oSfRodrKygjQTwB3N1vt3+NV+b0aCq3VrmJOxOpSnY4z89jt0syESBp8ONTAnrVUg3te7AD6QPEc/PjZ+z3XrsWax8vXR9tROo4EbY+8qf3lGG42r0qDT+LumZuaSemgpoXPZnMgom15CEXLsPMNnMkSGJLWkLC9+GpGVrd5OxB5WbvqvyceM7FIssfKcKZRGWw5juqdvgkkQHGUh7kg/peE/tEf3momelGBM6bzbya3kP6RzH1cL/DeqE0jGuF+c5x6sX+XNAhjWXj4qP1F+4VpaPkpGTyOLZFqyxg+EOHm+LLky4V22UkGxXVewOrYg2Pa8qxOenDqH0innjSSL3HSeOq5/eht0MZcPCZnsZyHiw8Q7TEhihYhb7XAF/Wtxo6vdPNjCmHEIvVscogqW5PvJcETiIWRmR9mU2bcHfncjnWwwbIToTguFwjP5EHGeku52y3CiWVI2cRhzbURq35C23E7X8ab6nlWYtTnBa8HeJTC2WkmXozYTLUIuWkI4elI++3Adke4eZrzKcc/rc1LtFfv1NOvc4a268lCzbN5MTIXcHmALGyjuAO58b8a0+L0aVEdkEUOVdOyx6vjwcVmZrBzIyqLLqa9h3KCbINu61S49Itj9VJEedsppRcuBJZSeC2XkL/v570+ulWjMtr41PFj3D3n8KcXR7H50E2w9RCG5afeTXX8Hl5YaQ08i2Ph+/8AGuv4Rr2l+/yE+D7Qs37P76VdH8bhPgAK3ePcfxpY9H8tiuUF4YFT3j3W/wBa5l0heGGsH6hdu73H8ajz6VYux1tg1wzy1vFT324/fUSeHb20HINxfDQ7ybNJMMwdGv8Arb3DC/Bxf9/lUDKwldHSS5JVOROqzVPh+C343KsNi4fhcTiDYmS4ulx6QYDgwPMce43FV3TusZWBkLFsWq8fiW2RiU3V+97FLt/5w/8AyvTISc0paaNmYklGRNdF44XaWOa15E0oSAdJ33W42ZTZgPpDULHYVA6hGa0cSz6bKvlS8kX0w0JiuxbSWWQBbWGqMluGygPqFvCo8MqKrUZdyXPEm5ScI8FozT4PHhrbNI8SRIRxsljdeNh1hJY8wqjidm6lZZYtOx3f7qqtJldyT53hP9/H95qx6gv5a0K3pvzjW8hP/qWY+WF/hvVCaEa4X5znHqxfwDQBjeX/ACUfqL/yitNjpOuK8mUyfmSX2lry5RNg/g7jRJqMmFLGwkO4ZFJ2JvqBHHtA22rEZdkqOqe/p+r2kv8AX9y9pi5Yyql39Rr0EWPDxy4ibYo7xxR2s5YEluzxvuF34Xak6tO7Kax6Vti3q5ePub4/Ucpiqm5zesvBDSSFyWbixLHjxJJPHfjWzwqY1Y0IR7aGdyJud0pPuzwxIFxsw3B7iNwRTmTXG2txfoziqTjNaGp4rIMPibSvGQ7qpLKxU8OdtjYbbivG6+s5OFZONT4TNnPDquScu5C4joACexOVHc0Ya3tDLV5X7bWJfFXq/v8A9EKfRa5PXU8J+T83F8Tcc7RWPs+MNOP25l4r/v8A/Ub/AIHDXv8Av8zq3QFbbTvfxRfx3pte3WRr9Rfmd/wKr1PK9ARY3xBvytGAPcXJ7+ddv25vf9C/P/Qn8Dq9Rhi+gs6+hIknsKH3Ekf4qssX21x5cWR5/f2Eezos/wCl/v8AMYS9FsWv9ST6rIf9atK/avBn/Ul+JEn0i9dv0DD9FsU5HxRUHm7KPeLk+y1Jke1eDVHVSTf3i1dJvl34/Afz9BsQANLxP4XZfvBv+6q2v22xteYv9/gSZdEsfn9/mc4+hGJPExL46yfuWnJe22Iv6f3+Rx/BLPU6/mLiP14fe/8A2U1/64xv/F/v8DpdCn5f7/M8v0GxI4NCeG2pv+yuv/W2G+JQ/f5C/wADn4f7/MeYDoF2rzuCo+hGDv5ubW8gPbVV1H2xjZHZjw0+3z+hJxukbH8bHHTLCph8GI4UWNHlUMFFr7M9z3klBuai+zEnmdSjO/4tEx/qelWPpEolerfG+TI9+WSuTZKcQkxUnVHp0rt2ubDfe+kEryJVh5VuXkOp7XzqWeHjK1bu2hD59geqxLR6i3xzAkndxYkMee62J86jxxq7dJeSfHOvoUoeCWj6Py9SJAOyIQ9iG7IuRGgNjqZlGqwHZBF7Xp6vLjU/dxRBnh2Wx95NnDIz/S8J/v4/vp/P+Gr7xvp3Nv3GtZAP/Ucx8sL/AA3qgRomNsL85zj1Yv4BpQMay75KP1F+4VpqNfdJIyeV8yX3ly6MrHisLNhGI1qdcV7bX5jvswN/BqwXXYvCzoXxesX3RoMH+Zj+6l9YY9AcEq4nGPMLHDWYg8iwNyTxuBGQPO/G1L1rMlsqjR/W/wDH+R3Go+Fys8IglFgNiBa63HLgD48LXHca3GFbCdcUu6XJmrq3GbbBlvt30/Nd/uGY99TYMlcth4GPFooyfaoNeCdRi45Ni+032O/gj9w9qAPISlFFoEEvS+NQZ5VWckRgbbMzcB7t2PgLedX/AE3o08lb58L9RiVunYjMyzrBwNpnzGNH5oOq28xpYj2mtFD2dxNPP5jLtl6kjgl66NZcPOk8bbqdhf8AvILAju00xkez1UlpX+rOlc0eke99iCNiDxHnWQy8SeLNwmSYTUkeqhanQUIApQCk1FKp+Uc/0eL/AHw/dHJ/9e+tp7EJvOf3FP1n5Bn4r1dJ6GQi/Uk8oWdCksI9JzENxYkLr0sOVwNjtw23qBl2VS+FrktMSu6K3rsyCzbFPNOHIuzC62NhZVRBq8bDjaq+VF0LEo9i2ry8WdLdi+L9/aWTMekssidWDoX6VuLbWI33UcBYG9gBe21T6MFRlukyqyOoOa2xQxyP53hP7RH95rvN5r5OOn/O4NbyH9I5j5YX/keqFGjY1w3znOPVi/gGlEMay/5KP1F+4VpsdtVxaMnk/Nki5dDRHMsmHkuGHbhcGzKSLNoI3BDBWtwOo7HesP7VVW42RG+HxRl3Re9KnCUNj7kXLgcQ2YHDTMbzBS7Cw1rEWs5O2o6WPHmB3CkrysWvBeRWtX4Xo/y1HJU2ymoP15O3TORDidEYAWKNY9htsSSL87agPPVVl7LxsVDnfLmT1IHV+ZfAuEQYrWefsKfVapI03oTiw+ERRxj+LYd1uHvUj/y9eL+0uDLGy5N9pcm06deral6omJ8WiMqs6qz30gkAta17X4ncVS04ltqexa6E2Vij3O1MOOnc6141CuRTniCbADZmIUHxJtf2C5qy6TQrsmMZdhux6RI/pThMuYBMXizHGiaDD8JMSEcLuFIYne25t4V6ZCKilFdiFrqZh04hyXqRHl1mxWtVTqutcHcLYm+lidrcSTw43pWAx6HZu2GjxGHmnOFRJFdgAwlZzePTteyoQHYBb7DiNidwZtrSI0MM8UhlQhR1mx1qxsCbAbhiDwH0hVP1rFjdjuTXKO65NNHSvOfBOXIGjR9gT8HOfEKilnYKo4liAKeqxrLflrU4lYo9+D2rXsRuDXLhtltkhXLRcFD/ACh5grPHCpBKXZ7ciRYDztc248K9I9iumWVuWRNaehnus5CcdiKezWBNb2U4xjufYoIQcmoryW/KcfLhVeOZOxH1bBhvYteSME8SrEGzAdnUwNgbrQ3KM5bo+S/x5Sqhss7IpkBEmJ46UJKKx20gue01zx0Le3/1fqrMaej7odu6b/L3x7MtvSSDCxoVjHx1kVRbdFXflbtG92c3J1WAI3HeMrJz3eCPkumuO1d0QuR/O8J/aI/vNTc/mvkhdM097wa1kX6RzHywv8N6oEaEa4X5znHqxf5c0oGNZf8AJR+ov3CtNjpOuK+wymR82SLJ0RwccszRyAgsoMbqdLoyEm6MNxcH/CKy/tV7ymuN0Frp3LLpLi5uD7nDpRiMVhZ01ys2gkRyEKSUcaCVNrg3te54i/MVG6asHJxve1LTTlr/AETJyurscedX2JDpLglw2EghNutZzM7XBPosp37ruAPLvpnoWTPJzpW66Vx408L/AI8DefUoUKHeRWhW911i2jPy+FjrL8wkgYvExU2seYI47g8d+dVnUOnY+XW45EV9jJeLlW0SW19y+tlD4zDL8Lssl9UegEFAVAs4JIJ7x/qL15cs6jp2U1jfElw9ez/U1Hup31/G9Gxjk+bSYST4Niz2f6uUkkcbC5O+ne2/onY7WqfndPo6hR9Jwlz3cf8AS/wMUXyx5+6t7epcr1i5QcXo+5bblpqcsQ+nS36jqx8gbH3Ak+yrTotiryU5PgbuXwjrE5fgsMjzvDBGsYLvJ1aXAsSTe2ok3Pib16QnryQtCn5R0aOY4n4di4hHh1DLg8NbSdB/rZrbhm4heW3cLmoGfdPMjifM1wWXxXcALJuzEu3bYuzEmyqVueXDiLUCmyYfKlwmCgwiG5XQoNrXIYO7EeJuT51XdUtVWNJep1WtWkODXmej8k5cIb4/GpCjSSHSo49/gAOZvUrCw7My5V1rljN90IR3TKplmBfMHM+IBEK3EMVyAe87ceG55m/Ljqs7Ip6VX7ijR2f1P96kCmEsp7rVwuw/6ZNPHCGgcoi2VwoAIB7IIbiALgWFuN+VRfZz6LdlbclauXYdz5WQq1qM4bffv5ne/nfnXrlVSrjsr4RjZTc38TPUUpVgymzKQy+YNxt5iknCMo+77ndcpQkn6Fmz7Po5cJtYO3VrpuL/ABbswUeCiViP2bcwaoV/ItTfZGi0+mVOKWjZW+ieTDFzEnsgN1jtbdV4Lp/aax0nzPKn7LaZJ2R7s4VGTBxqlrtSJnpNkyQBWVrtI7dhSCiLY2AJOuRuBLDsg6gTcinen3uT004IfUKYxSevJHZH87wn+/j+81Jz3/LGOmL+Ya3kX6SzHywv8N6oEaIa4b5znHqxf5c0oGNZf8lH6i/cK0+Mm6loZLJ+bL7x/l7qJY2ZmRQwu6mzJy1D1b38QDVd1ar3mLJRWo/hzUL02WrprFO2GKyrFNGR2Z11KyEjZiouLd5BsfDjWD6KqJ3yjGW1+n7X7+00mVJqPHZeRr0Jb4S0mLxLauqXS1zwNiD5BVBt4tfiKm9Zu+jRhjYy+Jvkj40N7dlnbwVSE9kDmAAR3bDat7TJKtc68cmbug1N6neFgGUngGUnyBBP7hXGfCVmNPb30/4O8XT3y3dkbOjAgEG4O4PhyrwW5SjZJTXOpuoOLimhlnOUx4iPRIPVYekp4XX8OdTOndUuw57odv1+wZvx4XLkreGx8+A+LxCNJAD8XMnIdxB4DwJ25E1or8bF6olbjy22PumQoW24vwyWqLFgc7w847EqEkbqSA2/ep3NUV3S8zFlucP0/wAk2ORVNdx1LGjKsc8ZkhVgwFtVipuodf6xQbEbGxA22vWh6b1hOKru4aOJ1rvEkps2j0MY3RmCnShZVJNtgQSNPLj31oYXwmtYtaDWhWOieTQYMySl/hONmu08iDVuTcopuRGt7cTc6b8rBi7Px4J6yXAqjLwTMklzrkIBtbjso2JAPsuSePuFYrqOdfmT2RT0+4kwSXchc06V4eIGziRuASOzewngP/NqXD6BlXfFJbY+rf8A2M2ZtcOI8siIcsnx0iyYoGKAbpDzIPuI24sRc2IAHGrmefh9LqdeN8U33fp+hGjTbkT3WrRehcYogoCqAAAAAOAA2AA8AKx07ZWzc58lmtEtF2RD9McUEwkt7XcdWoPMtw87C59h7qufZ3EsuzoqPjki9QsjCl6mXk17XFaGJ+t9xa+jWChlw7KQOsEsTMDY7rICbcSVeFmFuF0bzqizJTrnqi+wY1Sr7alRzwLqlVecjpGRvtrYKQfV3vU2ajOpJkKClC9yTfBKZZk+JjRHh1EyC6KAGbQBbrLMNMa7AByd+RsDUOEKK57WyfddkWx3+WR8shYlmJZuZYlifMkkmrmqMYx+FFHdOcpfEOcj+d4T+0R/eajdQ+oS+m/PNcyL9JZj5YX+G9Z9djRDXC/Oc49WL/LmlAxrL/ko/UX/AJRWnx/loyeT82SHFONJx26DKejTLp0WxE7QaY2jnVBpaGS6Mu3BWFw6ne1x4cq8w61jV0ZTlYnB+q4X/H6mswbd9XHK9PP7/AquMxTxSy4WOMwJO6t1TtqIewXRq27BGk87242q7wqqbEsmck3GL/b5IuRvlH3UU1yS3S/LRHiIooVueoUWHE6Wlux8dIJ9lJ7OdU3Y9l1vmXH9vUbz8ZTsjCPoV+/A1tNylpL7CifwpxfdMuvQfP8AhhpD4Qt/0H/p91eb+1XQGpvIqX3mm6Znraq5eC7V5/o0tS886iFaWM5ReqfIbV5IPMOiOFluer0MeaG3+H0f3VeY/tDmVJKT3L7eSJPCqk9dORiejWIi3w+McdyyDUD+8j/DU+PWcPIa+kVJerX/AEMfRbofUkxrP0ongJjxWHVnAurKbA8r8CLXHI324CrHH6BVnQ99i2tLyu/H5oYs6hOh7boBhsNj8YocziCJvRVQQbcOC2a1uZbf201kW9LxJbFDdJeX/wBHUIZN63N6L0HEXQZTbrp5JN+63eOLFjw8ah2+02kdtVUV9ug6unvvKTJzLchw8BBjiUN+sbs3/Edx7LVS5XWcvI4lN6ei7fkS68auHZEjaq7ex9ejPLsFBJNgBck8BYb3rqut2yUYrkSclFayMu6UZ2cTLcfJJtGPvY+J7uQr2H2d6PHDp97PvIyPU8x3S2x7I8dGcFHNiFWb0LFiNxqAsGFwRYgHWD+wat82c64cIZwK4TlpI9ZvhHwcipHIQ5iOtuO/WSpwO2wRT570xj/+6g95IyF9EsWx8ELkWXyYidQqq4D3dmJC2Hpu55Am4NuPDmDVdOqdeusi7WVVclFV+O/7ReOkWZYiJGBEYR7KpYBWkFgCRCb9kbga7gC3Zp3GqjbPkh5VjqhwUmtCltWhmpS3PUe5GP6XhP7RH95qH1D6hYdN+ea3kX6SzHywv8N6z6NENcN85zj1Yv8ALmlAxrL/AJKP1F+4Vp8f5SMlk/NkOKcGR5k8kqzL1MixudgWNgTt2TsRY+O3jVL1uiu3GTtjr+pYYVslLSD0f9ixdJocRLEpmwfxsTCSKaJ76WXcXXe634qdudYnBjjwnONNnGmjWv8A3+popTsWkpx5OnQfGHGYiTGPpuqhQAdlvqBF+5QpF/2mPOnOtRWHjVY1HeXPA1jfzLXZIrOIy8iP4QvyLzSIt77AH4s91iAw87VpuldS/nLHk+dq/Qq8vE/lytXr/wAjQf6jccuf/h8K0UoRti4z5TRVQk65Jrual0TzQ4jDqWN5FJRz3kcG9oIPnevFOv8AT1h5kors+Ta4F7uqTZMCqImai0vKDcIaVaHLb07lT/KDgjJHCyozMHKnSpJAZbk7cB2BWt9mc6VDsg5aJrgruo0KxRZao0CgAcALD2bVmcmbnbKTfksK1pFLQ9io6Oml3EvRoKmgJrqMW+RNOSnflBzMqqQKfTGqTxW9gvtIJ9lq3HsZ0+N10rprVRKXrGQ4R2LuyjgXIHC5AueAueJ8tzXp8ltr18IzNa1ml6lizPo+cMBKsljFGjMeN5TKYwqg8jY3B5DgbmqiGXLIfu2XE8WNC3p8IrWeZjLPNv2Tp0oFuTa7Hfnu7m17n28WJwuqltXYm488XJqcpr4l21LDluV4vCp8WAx9IxAOTEAuzSMGVVa1rKxJ3J24V1rVOaUuwyldCDaIrG5lLN8o+oX1WAAF++wAubczv41aUY0K+YlNdlSs4YzqW+eSKuB5knzvCf2iP7zULqHyyx6b881zIv0lmPlhf4b1n0aIa4X5znHqxfwDSoDGsv8Ako/UX7hWmx/lxMlk/Nkd6dGQtRJRcWpdzqGqlqi2dHMwx5jHUrHMi7FXYBk/ZuWUjzOrYV551jA6dGzddrFv0/8AyzS4l+Q4/Bo1+/tRHZ3Li4Xll+DnDxzALiNHaXY26wMt9BsbMTxWx2IuOsBdPsUE57nHtr/tIdtne0/h0/f3lkjiT/Yx7uoL8vSuXH+ID7qprLZx64pLw1+Q6oL6MlL0Kpm2UmGLDyW2ljDN4NbUQf7p/wAJrbdF6xHItspn47fcUmbhuChJLuNsJmUsYIjkdATcgbb2tvz5VYX9MxcuStktSNXlXURcEPMN0mxSHaYt4OA45d+/LkRUG72WwLV9Vr9/cSK+rZEe/wC/7k1gunj/ANdEreMZKn3NcfvqgyvYeLWtEn+On+ETqet+JolounGGI7QlU+pf96k1Rz9kc+L0XK/D/JPXVamuSD6R9LeuXq4AyKSCzHZjY3GkX23seN9q0HRfZSVOtl//AB/srs3qyeigPcr6dDSBiEOrhrjAsfNSdj5H8Kh9Q9jbHa5Y74f3f6HcfrMGlvHM3TuAejHK3mEX33Y/uqFV7GZcpaWS0/L/AGSLOsUrlERienU52jSNB3tqc/eo/cau8b2Kqh8x6/l/gg29bm/qr9/mR0vSnFsQeuI9VUH/AEmrNeynTY94vX8P/iRP4te+fP7+0azYmTFTx9Y4LsUjDFQALtYGwtf0vuqzxsOjp9bVHYbnOzJmoz41H+fZAIFZg5KaYQL2JZ5AzOu3AAIW9oA4UUZcrHtY/lYkaluT7EbnfSSSSNYtNyuliSR29IINt9u07Nv38Daolk/otr0LLFr+nVccNHbo1lOIVhMulNtRkkshvt6AszGw4BV9orq+2LXD7jFVdkJtSX3DvO84xDK0MoURngDFImofrBZSdPHuB9tP4mNVP4tSPl5V1c3HT9/mQZq3SSWiKRtvliUAPMj+d4T+0R/61D6h8ssOm/PNcyH9JZl5YX+G9Z9djRjXC/Oc49WL/LmlAxrL/ko/UX7hWmx/lIyeUv5shxTqI6CuhdTtg8Q8bhkdozwLLc7eQ9LyNVfU8Kq+lqcFL8CZiXuuerk0i94ObHyIGR8JNGRa51b8iDYC3iONeb5FWDRbq065L0en+DT1zvtjqmmioZyuLwsJgmj0YNnLro7Sx37XVlgTZA3C422HKrrDngXWucJbp7f0X3sYuhft2yWiLn0vRJIMPGLEyTRJHz2OxI/utf3DnWe6ROdN91j8J/qSr4xnCKZW+m2W9ViNS+hKCwHcRs3+h9tbX2T6m8nHlGb51KHq2P7ueq8ldrWlOLR51AKH31AKRLRNAJelAWgQBQhTphmUOmsAqGUsDwIuC1+7a9NXuWx7R/G094txaeleFjSMOAocLBBEB/VmIOzkezQPAW76pcVTtm4rt5L3L2VV7vPgrnSLpQ8wCaQugl7MbXOlUFjvYL2gARfemna8e3RLUkVY0M6lPdo1+/sO2VdEJJkLybXG/YaV7WFgscdyo9Yr4ipNuRVJfEuSFXjXQfwvRDv/AGnicITFYxniAV0MRwBIje30TzPA705RiVWx11Grsu2uWjIrGYt5XZ3JLMb3JY+7USQOdvOrGmhVrRFbffK2W5nGnmRxKA0HmR/O8J/aI/8AWoOf8ssOm/N1NcyH9I5j5YX/AJHqgRo2cM5HwbMYZ9+pxQGGmHISLqeFz5jVGf7ndSiozLpTk/wTFyQgWjb4yH1GJuo79DXHlpq6wbt0drKDqNG2W5Lgi7VZlSLSCgKTdteqF+zUc5fi3jcFJZIx9Lq7E+B0lgreRqn6p0+GSnLYmyfh5Ti9s5aIu+XpiMQnYx0EyEWZWw6m9x6LqHB+7yrzvIVWLbrKlxfrr/t/oaOmXvV8M/7EK+R43CywSuRiIIWHZS5MKX3CJa7qqk23LdkceFWFPUMbIqnTGOkmvPlnM6J7lJvscumecxYl4+odXRUJ1qbi7WNvMAC/rW5Vb+yHTrMWMpWrlld1m5TajHkr1bZcmffAUmq7C7WJRuQbWFDklywSb4QUNpAot9gvSbkg2S9BbV0uewgjG178Od+HtrmUlFcncYSlpocMVj5ZRszFRsHI9EEKpK82sFG5/VHGqzR16uC7lpuU9Fa+xbej/RnDtHe/Wud9y1r7HcQh3NtuLKfAVCtsk3yiwqpra1GGLzGaFzGk6sFJ9GJQBuez8YhYgd5JqXj40LIrdEg5WZZXLRS/f5EXI5JJPEm5sAo9gAAHsqyrqhXxErLLZ2PWR4p0ZSCjsHkL0Clk/J5gA+LaeTaLCoZCf22HZ/4U1HzK1TdSt+JJF50ynanJ9zQ+gELNA+KkFpMW5nseKpYLCm/dGAfNm76rC2JbpFlC4vDywPsHXZhsVYdpWB5FWAI8qAKBnGGkzDLhIy/07BsySqB6TJYSoPB1AdeRunfT1FrrmmM31KyDTKBG4IBHAgEe2tJGanHcjK21uubiz1XRwIaRtJasVJt6IU0Nprcg5T0YqtY6gbMODA2PvFM3YtV/M4pjkL7YdmdJcU7CzO7DuLMfvNR6+n4sJaqGn7+4dllWyWu4ZyYYE6lJVu8c/McDT7oSesODmGT4nyeDM6+kmofrJ95BO3srmVrr7jkaa7Pqst3RmXBvl2IMhTr5DMIA2znqokeyc+ySSbcb73qrvyHKxOL8FtjYsYVtSXn/AIRY5MJl5GFsY/iGAxI1HsgwyT/G779pA2/cRwJBjO+fPJK+j18cHTBpl/wqZ2aHqsQsCQkkaXaYzagnK76Bw8bW3pHfY0lqKsetNvQaDA4I4WLDjQZxJC8i6j1gWSZYySQbgFWt7R50rvnr3E+jV+g5kxGW/CI8Vqg+D9Q/xgI6vUskcS7cLgMV4d1Hvp6aai/R4a66Ge9IXRMXiIoFuEkZQATZfAk8N77CrXGyNYaa8lNk4uljbXBHrhid5DqP6o9Eez6XtqTCqUnrIjSuhBaVjkVI0UeEiM3uerPLKDxAPsFJt510D3jXGooFq60XgST3MWuXJL7zpQcuUFdM4jwJQIeZJNKk7m3Ibk8gB4ngK4nZGEW2PU1OySRoa5L1eGw2V3PXYtjLjCvERjtS78gexCD41mJTc5Ns1VVahBJGlxoFAAAAAsAOAA2AFcjh6oAqHSBTg8WmOX5CXTDjRyXe0U390sVb9kg/RoAoXT3IBhMTrQf0fEEsvcknpOvgG3cf3hyq1wMnT4ZFR1HF1W6PcrtW+hRa8HpQTst9XK257728LXpu7RwcX5JGOnu3Fnx/R7r4lxWDXUji8sS+lG/0tI5rzt/oRVdTl+6fu7CyyML3y95Xx9hWGWxIOxHEHYjzFWUZqXKZVTqlDhoQ11w/I1pp3QXofwrV9kdL4mkiq43HNiJAi7ITZR3+Jtx51R3XTus2rsaGmiGPVufc0nonmMGFyzE4VtRlYyGPs8esRU2I9GxBJvy7+FLPCmpJL0CGfBx1fqWSXpnhf6HYMerYNL2QNPxTw7/rntA7X2Hspr6HZqxz6dXwdMN00wq4rEyEN1ZSJYrJ6Rj6wWUfRuHFibcDe3NFh2As6tvQZHpfB8DhTS3XLLGWUAcElEvpcLEbAd55C5oeHZqL9OrJCTpjhDi1bfqRC6FtG2pmST0bX+iRe3E0fQ7NBPp1epj3TUA4qXFQ3RZJCwHAi/42uR3mu7cedCUhKciGQ3FjnKMf1qXPpDZuXtFWmJd7yPJUZuN7qfwj6pRBem7TQKG0lyzrRvshzl+AknbRCjO3cvLzPAe21M2ZEK1ub/AfpxbLHtRL9IMpGERISQ+If4yTTwRVuQq+dmJP7I2txg1Xu2zc+yLCzGVFexd2V81avsU7ejaYChr0E7dyw9BMrWWdsRNZcNhO2zNsDIAGHmEU6j4kVS592r2IvunY21b5GhdCcM0hlx8otJibdUpG8cC/Joe4m5kI73tyqtLUtVABQBzxMCyIyOoZGBVlIuCDsQR5UAUTDZeAsmUYskoUY4KU7s0a2sAeUsJK+Y0nfehNrsJJJrQzjMMBJh5XgmFnQ8eTqd1dfAj3EEcq0GLkKcNPJm83Fdc9dODxhsQ0bK6GzoQynxG4qTdX7yvayPTa6p70at0Sx+EkYvARFI/ysFwAWA9JVP8AzLxGx8M7fTZX9ZfiaWm+uxfCyw47KYJvlYkfxZQT77XpmM5R7MdlCM+6IHH9FMGSUSAayLmzMoQcibHa5BsBxse407G+a8nLor07GROvEcuFaCtqVa1Mtcttr0OKYVAbhFBHMAUsaYKWugryLHxJ8HanVrryMP7Ao15OtBKURdxTSNgJQ9NBDzJGGFiAR3EXricVNaM7hJweqYkcKr6KgX42AFcxqhX2Op2Ss0bZYOh2XLPiRG66l0s2m5W5FuYqN1GxwjwT+mVxnN6ml4HorgralgQ+tdrEXBG5PA7VTO+x+S79xWvBMxwpElkCRqOFgFUezYU3zJjmkUZj0szfDqskOGPWSykdfPxJFwdIYCx4AWXYCrHDxp7lJ9irzsuKTimUyrj7Ci7vU64XCSTSJDCLyyGy9yj6Tt+yo3PfsOJAqNlXqqLJeHjO6fPY0aDKEkaLLIPmuHtJjn2+Me+tYWPNnYmR+4AA21Cs9ucnuZp0tFoaEBQAtABQAUARPSXJFxcOi+iVTrglAu0Ug9F177HiL7i4PGgCnZhgf9pRNBOqw5nhQDzKsDtqUj0oZbeanbiN3KrZVT3obtqjZDazOpI2VmR10yIxV0O5U8be6xB5gg1oabo3R11Mvk48qpfYJTjjF8SRxGcorVMl8u6TYqEjRO5A+i5Lr7m4ew1GnhVz7IlQ6hZFl/6J5g+MSWbWI5biNgBqQgC6kqTffUTsR3X2qlyKXTMv8fJjfAouY9HtE8kC4nDPKgLOhfq2AIDbhtuDDa54irCnqSjFJorb+mOcm0zlJ0Wxi3PweQi17rZwfLSST7KlRz65dyJLp90ew0lyqdTZoJge7qpP+2nFlVev9xmWHd5X9hu2HcGxRh4FWB91qX6TU/Jw8W1eBBC36re4/hXXvqvUT6Pb6f2DqW/Vb3H8KPf1+ofR7fQ9x4OQ7rHIR3hHP3CuXk1LydrFtfj+w9j6O4tjYYaa/jGyj3tYVw82pDscC9+B/h+hWMb0o1jH/wAjqPHgLnlTE+ox7Ifh0yb5kTPQTK4hiCY8bDJIIrlYh1i6WOkkPfSbFbbA2vUDKy/fcaFhi4ao51DpJ0tlw802Hw5GzAtKe21yq6gAdlsfZTmLhb1ufYbzM9Q+FFOx2ZTTG8srv6zEj2DgPdVpHFrj2KizLslzqNaf0SWiI+7XmR5Y8AAWJICqouzE8Ao5k03fdGuI5j0StnoaBlOXPgI1ijCvmeLFgOIgQbl24nq477nbW5A7rZ2+52S1fY01FEao6IvnR3JkwkCxISx3Z5G3aR2N2dzzJP8AoOVND5J0AFABQAUAFAEJ0iyHr9MsTdVior9TLa/Hikg+nG1t1PmLEUAU3OctTMtVlGGzWBbSRsdnUcLm3biYm6yAdknfmKepulVLVDN9EbYaMoBVlYo6Mki7OjCzKfHv8xseVX9N0blqjNZGPKl6PsJT+jS1RHctexIZJnEuFk6yJrX2ZTwYdxHhva3fUa/HhatNOSVjZcqn34JfFYfLMc0skplwuImt1jai0Z9G9hcrY6FvcCqa7FsqencvqsuuaJDI+h+Iw0qz4PFpiI1RgsIdo09BVTVYvcagS3M8Rveori1wSlJPydhmmd4cwJLCcQFd+vljRG6xTp0hApTSVGviF3C8d7iQuokv5QMbELzZbIG1uSiqxIi6vrFYN6JYWIZb91LqA9zn8opw3wVZMKxefDiZgGA0HRq0DsktuCL8qTn1BaDE/lVJjiePBu+qQdYsZaQpEFVnc6U4gta37J8KNRNNTxL05zKUN8HwVh2+rl6uSRHCSpHsBpKkoWbe19O1DYp0eXPZnYdWscRhKbMkR1nWVmTZnRhZLxliBuNzvScAMsT0YYaTmOZqSsvXjq95Q/Vqh0n6IDJcaUHPhcg9xhKX1TmVkY/WZGnH4bDMzYGNhM2sPipD221nU1kFl4jYkbcgKsaMBvmf5FXkdQSTUSDLE8Tc87+Pf41b1wUI6IpLZysluYlKtEhG9WeSeAALMSFVVFyxOwCjmTXFlkYRcn4HaqHZJRSL7keUjACOSVBNmEwIw8Cn0P1iTyAuNb8BwHHfP5GQ7X9ho8XFjVEu/RvIjBrlmbrMVNYzS8BtfSkY+jGtyAOfE3JqOSiboAKACgAoAKACgAoAhukXR9MUFYM0U8e8M8dg6HmO5lPNDcHzANAFNznAjFsuHxqrhswAth513intvZSeIO94yNS3upPGu67JVvVDdlcbFpIoeZYGXDSdTiE0Sb6eauBuTG30vEcRcXAq8x8uM46N8mfycKUOYrg4EVMIP2AK6XHjURrQ9RsVNwSD3jY+8U1KqMu47C+cOxKwdJcWno4iTyJ1D/FemJYFRKj1G1DxOnGOAA66/mkf7+zTT6fWOLqc14HJ/KFjP/h//mf++uP4bD1HP4tL/wARG/KDjbWBiHlHuPK7W94o/h0Dn+Kz9BrN01xzf15HqpGPf2a7XT60cPqdjI3FZziJPTnkb++be0Dan4YtUf6RieZbL+oYAU/tiuy0I0pyfdi11p+Jwlr3Ck1Quj7I6YPDSTSCKFDJKd9I5D9ZzwVeO57tr1Gvyo08LuTcfClb44LxlOVJgHCIgxeauoIUfJwA7amaw6uPc3a2prbDlVFddK16s0FNEaltRdujuQ9QXllfrsVKB1sxAGwvZI1GyItzZR5m5poeJugAoAKACgAoAKACgAoAKAGWb5VDiYjFOgdDyPIjcEHiCORFAFPzjLJYIjFiEfH4DvtqxMHcdt5go+ktnFvpX2WLaeqEklLhlMzDoq4Tr8C/w3DEn0SOtj8GG2u3A7BhzXjaxoznDiRW5PT1PmJX45A17HgbHvBGxBHEG/I1bRvhNcMpbMedb0ke6cGQo1AKACgAoAKACgApUGh5dwACTa5sPEngB3nwpqdlce7Ha6rJdkWDJ+iE0ymWc/BMKAS0klhIRtuqttGP2n93OqvI6hr8MS3xumpfFMteRwNInVZUnUYU7yY6QanlPAmANu52HxjjTbgDyrZScu7LVQiuxccgyKHCRlIgbsdUjsdTyMeLyMfSY/8A5auTok6ACgAoAKACgAoAKACgAoAKACgAoArub9FEeQz4aRsLiecsYBV/CaM9mUe5u4igCo9IctU3OZ4bq34DH4NWIPAAyqAWS37YZfEcK7hZKD1izidcZrSSK/ieh+IEfW4Z48bCdw8JAe3q3IY99m9lWNPUWuJlXf0tPmBXzJZtLAq/NHBRv+FrH91WNeRXPyVlmLZDwexT2qfYj6MSl5E1QUchqhaG1pyxUpPsjzEdTaI1aR/1UUu3uUG3majzyq4EmrEss8Fmy7oNinXXOUwcY3LSFXe1r8A2lfa3sqvu6k+0Syp6WlzImMhhw0bAZZhzjpxs2MlNol5EiUix9WIHz51XTslPllpCuMFokWfCdEzKwkzGQYpwbrFYrh4/VjJOs/tPc91q4Oy0gW2HCgBaACgAoAKACgAoAKACgAoAKACgAoAKACgBCKAK7mHQ2BnMsBfCzHjJhzo1euliknD6SmjQCIzLAYsLoxeFgzKH9ZFWOYePVudDHxV18BypdWg0TK3JkOWStojxEuCmN7Qz6l37gs27AHkjb99P15VkCNZh1T8HLE/k7xqj4t4Jx3gtEeXI6gffUuHUppckOfS4N8HvC/k4xbC8s0EC87BpT7zpA/fXM+ozZ1Dpla7nSDJ8ojbS002Pl/8AbiLS7jkUgAUe0+dRJ3zl3ZMhj1x7IsuWrjGXRhMFDgIrdlptJceUMWw9r00+fI8kkPsP0Kjch8bK+NkHKWyxDe/ZhXsD23PjSClnjQKAFAAHAAWFAHqgAoAKACgAoAKACgAoAKACgAoAKACgAoAKACgAoAKACgBtj8vinXRNGki9zqGH7xQBXvzFhT5rLiML3rDK2j2I+pU/ugUALH0CwhN5xLim4k4iV5F5f1ZPVjh+rQBYsJg44l0xoqL3KoUe4UAd6ACgAoAKACgAoAKACgAoAKACgD//2Q=="/>
          <p:cNvSpPr>
            <a:spLocks noChangeAspect="1" noChangeArrowheads="1"/>
          </p:cNvSpPr>
          <p:nvPr/>
        </p:nvSpPr>
        <p:spPr bwMode="auto">
          <a:xfrm>
            <a:off x="155575" y="-1119188"/>
            <a:ext cx="1962150" cy="2333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2" name="Picture 2" descr="http://www.bp3md.sumselprov.go.id/uploads/Lambang_Kabupaten_OKU_Selatan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85184" y="200472"/>
            <a:ext cx="1124744" cy="13626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asil gambar untuk logo oku selat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2" name="Picture 2" descr="http://www.bp3md.sumselprov.go.id/uploads/Lambang_Kabupaten_OKU_Selata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2936" y="7905328"/>
            <a:ext cx="1008112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468</TotalTime>
  <Words>20</Words>
  <Application>Microsoft Office PowerPoint</Application>
  <PresentationFormat>A4 Paper (210x297 mm)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Concourse</vt:lpstr>
      <vt:lpstr>Slide 1</vt:lpstr>
      <vt:lpstr>Slide 2</vt:lpstr>
    </vt:vector>
  </TitlesOfParts>
  <Company>athar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nia</dc:creator>
  <cp:lastModifiedBy>owner</cp:lastModifiedBy>
  <cp:revision>30</cp:revision>
  <dcterms:created xsi:type="dcterms:W3CDTF">2010-12-27T06:01:32Z</dcterms:created>
  <dcterms:modified xsi:type="dcterms:W3CDTF">2015-06-16T10:16:31Z</dcterms:modified>
</cp:coreProperties>
</file>